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94" r:id="rId4"/>
    <p:sldMasterId id="2147483669" r:id="rId5"/>
    <p:sldMasterId id="2147483673" r:id="rId6"/>
    <p:sldMasterId id="2147483686" r:id="rId7"/>
  </p:sldMasterIdLst>
  <p:notesMasterIdLst>
    <p:notesMasterId r:id="rId24"/>
  </p:notesMasterIdLst>
  <p:sldIdLst>
    <p:sldId id="276" r:id="rId8"/>
    <p:sldId id="258" r:id="rId9"/>
    <p:sldId id="260" r:id="rId10"/>
    <p:sldId id="261" r:id="rId11"/>
    <p:sldId id="259" r:id="rId12"/>
    <p:sldId id="265" r:id="rId13"/>
    <p:sldId id="266" r:id="rId14"/>
    <p:sldId id="262" r:id="rId15"/>
    <p:sldId id="267" r:id="rId16"/>
    <p:sldId id="268" r:id="rId17"/>
    <p:sldId id="269" r:id="rId18"/>
    <p:sldId id="270" r:id="rId19"/>
    <p:sldId id="271" r:id="rId20"/>
    <p:sldId id="272" r:id="rId21"/>
    <p:sldId id="273" r:id="rId22"/>
    <p:sldId id="274" r:id="rId2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1pPr>
    <a:lvl2pPr marL="0" marR="0" indent="4572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2pPr>
    <a:lvl3pPr marL="0" marR="0" indent="9144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3pPr>
    <a:lvl4pPr marL="0" marR="0" indent="13716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4pPr>
    <a:lvl5pPr marL="0" marR="0" indent="18288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5pPr>
    <a:lvl6pPr marL="0" marR="0" indent="22860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6pPr>
    <a:lvl7pPr marL="0" marR="0" indent="27432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7pPr>
    <a:lvl8pPr marL="0" marR="0" indent="32004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8pPr>
    <a:lvl9pPr marL="0" marR="0" indent="365760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9D9C44-96F1-FDFB-312F-D244586918E7}" name="Larry Gamez" initials="LG" userId="S::larry.gamez@thrha.org::d36a04d6-a8cc-4376-96f7-9d3eff8cad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4EE"/>
    <a:srgbClr val="000000"/>
    <a:srgbClr val="AD2940"/>
    <a:srgbClr val="889AB0"/>
    <a:srgbClr val="889BB0"/>
    <a:srgbClr val="001A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855FC6-C1ED-47AA-B1EC-940D3FEEEAA6}" v="1" dt="2022-05-11T22:07:39.407"/>
  </p1510:revLst>
</p1510:revInfo>
</file>

<file path=ppt/tableStyles.xml><?xml version="1.0" encoding="utf-8"?>
<a:tblStyleLst xmlns:a="http://schemas.openxmlformats.org/drawingml/2006/main" def="{5940675A-B579-460E-94D1-54222C63F5DA}">
  <a:tblStyle styleId="{4C3C2611-4C71-4FC5-86AE-919BDF0F9419}" styleName="">
    <a:tblBg/>
    <a:wholeTbl>
      <a:tcTxStyle b="on" i="on">
        <a:font>
          <a:latin typeface="Open Sans"/>
          <a:ea typeface="Open Sans"/>
          <a:cs typeface="Open Sans"/>
        </a:font>
        <a:srgbClr val="FFFFFF"/>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EAE0D4"/>
          </a:solidFill>
        </a:fill>
      </a:tcStyle>
    </a:wholeTbl>
    <a:band2H>
      <a:tcTxStyle/>
      <a:tcStyle>
        <a:tcBdr/>
        <a:fill>
          <a:solidFill>
            <a:srgbClr val="F5F0EB"/>
          </a:solidFill>
        </a:fill>
      </a:tcStyle>
    </a:band2H>
    <a:firstCol>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1"/>
          </a:solidFill>
        </a:fill>
      </a:tcStyle>
    </a:firstCol>
    <a:la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381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1"/>
          </a:solidFill>
        </a:fill>
      </a:tcStyle>
    </a:lastRow>
    <a:fir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381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1"/>
          </a:solidFill>
        </a:fill>
      </a:tcStyle>
    </a:firstRow>
  </a:tblStyle>
  <a:tblStyle styleId="{C7B018BB-80A7-4F77-B60F-C8B233D01FF8}" styleName="">
    <a:tblBg/>
    <a:wholeTbl>
      <a:tcTxStyle b="on" i="on">
        <a:font>
          <a:latin typeface="Open Sans"/>
          <a:ea typeface="Open Sans"/>
          <a:cs typeface="Open Sans"/>
        </a:font>
        <a:srgbClr val="FFFFFF"/>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DBD6D6"/>
          </a:solidFill>
        </a:fill>
      </a:tcStyle>
    </a:wholeTbl>
    <a:band2H>
      <a:tcTxStyle/>
      <a:tcStyle>
        <a:tcBdr/>
        <a:fill>
          <a:solidFill>
            <a:srgbClr val="EEECEC"/>
          </a:solidFill>
        </a:fill>
      </a:tcStyle>
    </a:band2H>
    <a:firstCol>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3"/>
          </a:solidFill>
        </a:fill>
      </a:tcStyle>
    </a:firstCol>
    <a:la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381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3"/>
          </a:solidFill>
        </a:fill>
      </a:tcStyle>
    </a:lastRow>
    <a:fir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381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3"/>
          </a:solidFill>
        </a:fill>
      </a:tcStyle>
    </a:firstRow>
  </a:tblStyle>
  <a:tblStyle styleId="{EEE7283C-3CF3-47DC-8721-378D4A62B228}" styleName="">
    <a:tblBg/>
    <a:wholeTbl>
      <a:tcTxStyle b="on" i="on">
        <a:font>
          <a:latin typeface="Open Sans"/>
          <a:ea typeface="Open Sans"/>
          <a:cs typeface="Open Sans"/>
        </a:font>
        <a:srgbClr val="FFFFFF"/>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E0DEDE"/>
          </a:solidFill>
        </a:fill>
      </a:tcStyle>
    </a:wholeTbl>
    <a:band2H>
      <a:tcTxStyle/>
      <a:tcStyle>
        <a:tcBdr/>
        <a:fill>
          <a:solidFill>
            <a:srgbClr val="F0EFEF"/>
          </a:solidFill>
        </a:fill>
      </a:tcStyle>
    </a:band2H>
    <a:firstCol>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6"/>
          </a:solidFill>
        </a:fill>
      </a:tcStyle>
    </a:firstCol>
    <a:la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381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6"/>
          </a:solidFill>
        </a:fill>
      </a:tcStyle>
    </a:lastRow>
    <a:fir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381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chemeClr val="accent6"/>
          </a:solidFill>
        </a:fill>
      </a:tcStyle>
    </a:firstRow>
  </a:tblStyle>
  <a:tblStyle styleId="{CF821DB8-F4EB-4A41-A1BA-3FCAFE7338EE}" styleName="">
    <a:tblBg/>
    <a:wholeTbl>
      <a:tcTxStyle b="on" i="on">
        <a:font>
          <a:latin typeface="Open Sans"/>
          <a:ea typeface="Open Sans"/>
          <a:cs typeface="Open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1C1C1C"/>
          </a:solidFill>
        </a:fill>
      </a:tcStyle>
    </a:band2H>
    <a:firstCol>
      <a:tcTxStyle b="on" i="on">
        <a:font>
          <a:latin typeface="Open Sans"/>
          <a:ea typeface="Open Sans"/>
          <a:cs typeface="Open Sans"/>
        </a:font>
        <a:srgbClr val="1C1C1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
          <a:latin typeface="Open Sans"/>
          <a:ea typeface="Open Sans"/>
          <a:cs typeface="Open Sans"/>
        </a:font>
        <a:srgbClr val="FFFFFF"/>
      </a:tcTxStyle>
      <a:tcStyle>
        <a:tcBdr>
          <a:left>
            <a:ln w="12700" cap="flat">
              <a:noFill/>
              <a:miter lim="400000"/>
            </a:ln>
          </a:left>
          <a:right>
            <a:ln w="12700" cap="flat">
              <a:noFill/>
              <a:miter lim="400000"/>
            </a:ln>
          </a:right>
          <a:top>
            <a:ln w="508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rgbClr val="1C1C1C"/>
          </a:solidFill>
        </a:fill>
      </a:tcStyle>
    </a:lastRow>
    <a:firstRow>
      <a:tcTxStyle b="on" i="on">
        <a:font>
          <a:latin typeface="Open Sans"/>
          <a:ea typeface="Open Sans"/>
          <a:cs typeface="Open Sans"/>
        </a:font>
        <a:srgbClr val="1C1C1C"/>
      </a:tcTxStyle>
      <a:tcStyle>
        <a:tcBdr>
          <a:left>
            <a:ln w="12700" cap="flat">
              <a:noFill/>
              <a:miter lim="400000"/>
            </a:ln>
          </a:left>
          <a:right>
            <a:ln w="12700" cap="flat">
              <a:noFill/>
              <a:miter lim="400000"/>
            </a:ln>
          </a:right>
          <a:top>
            <a:ln w="25400" cap="flat">
              <a:solidFill>
                <a:srgbClr val="FFFFFF"/>
              </a:solidFill>
              <a:prstDash val="solid"/>
              <a:round/>
            </a:ln>
          </a:top>
          <a:bottom>
            <a:ln w="25400" cap="flat">
              <a:solidFill>
                <a:srgbClr val="FFFFFF"/>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
          <a:latin typeface="Open Sans"/>
          <a:ea typeface="Open Sans"/>
          <a:cs typeface="Open Sans"/>
        </a:font>
        <a:srgbClr val="FFFFFF"/>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FFFFFF"/>
          </a:solidFill>
        </a:fill>
      </a:tcStyle>
    </a:wholeTbl>
    <a:band2H>
      <a:tcTxStyle/>
      <a:tcStyle>
        <a:tcBdr/>
        <a:fill>
          <a:solidFill>
            <a:srgbClr val="FFFFFF"/>
          </a:solidFill>
        </a:fill>
      </a:tcStyle>
    </a:band2H>
    <a:firstCol>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FFFFFF"/>
          </a:solidFill>
        </a:fill>
      </a:tcStyle>
    </a:firstCol>
    <a:la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38100" cap="flat">
              <a:solidFill>
                <a:srgbClr val="1C1C1C"/>
              </a:solidFill>
              <a:prstDash val="solid"/>
              <a:round/>
            </a:ln>
          </a:top>
          <a:bottom>
            <a:ln w="127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FFFFFF"/>
          </a:solidFill>
        </a:fill>
      </a:tcStyle>
    </a:lastRow>
    <a:firstRow>
      <a:tcTxStyle b="on" i="on">
        <a:font>
          <a:latin typeface="Open Sans"/>
          <a:ea typeface="Open Sans"/>
          <a:cs typeface="Open Sans"/>
        </a:font>
        <a:srgbClr val="1C1C1C"/>
      </a:tcTxStyle>
      <a:tcStyle>
        <a:tcBdr>
          <a:left>
            <a:ln w="12700" cap="flat">
              <a:solidFill>
                <a:srgbClr val="1C1C1C"/>
              </a:solidFill>
              <a:prstDash val="solid"/>
              <a:round/>
            </a:ln>
          </a:left>
          <a:right>
            <a:ln w="12700" cap="flat">
              <a:solidFill>
                <a:srgbClr val="1C1C1C"/>
              </a:solidFill>
              <a:prstDash val="solid"/>
              <a:round/>
            </a:ln>
          </a:right>
          <a:top>
            <a:ln w="12700" cap="flat">
              <a:solidFill>
                <a:srgbClr val="1C1C1C"/>
              </a:solidFill>
              <a:prstDash val="solid"/>
              <a:round/>
            </a:ln>
          </a:top>
          <a:bottom>
            <a:ln w="38100" cap="flat">
              <a:solidFill>
                <a:srgbClr val="1C1C1C"/>
              </a:solidFill>
              <a:prstDash val="solid"/>
              <a:round/>
            </a:ln>
          </a:bottom>
          <a:insideH>
            <a:ln w="12700" cap="flat">
              <a:solidFill>
                <a:srgbClr val="1C1C1C"/>
              </a:solidFill>
              <a:prstDash val="solid"/>
              <a:round/>
            </a:ln>
          </a:insideH>
          <a:insideV>
            <a:ln w="12700" cap="flat">
              <a:solidFill>
                <a:srgbClr val="1C1C1C"/>
              </a:solidFill>
              <a:prstDash val="solid"/>
              <a:round/>
            </a:ln>
          </a:insideV>
        </a:tcBdr>
        <a:fill>
          <a:solidFill>
            <a:srgbClr val="FFFFFF"/>
          </a:solidFill>
        </a:fill>
      </a:tcStyle>
    </a:firstRow>
  </a:tblStyle>
  <a:tblStyle styleId="{2708684C-4D16-4618-839F-0558EEFCDFE6}" styleName="">
    <a:tblBg/>
    <a:wholeTbl>
      <a:tcTxStyle b="on" i="on">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n">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n">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n">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76"/>
    <p:restoredTop sz="74190" autoAdjust="0"/>
  </p:normalViewPr>
  <p:slideViewPr>
    <p:cSldViewPr snapToGrid="0" snapToObjects="1">
      <p:cViewPr varScale="1">
        <p:scale>
          <a:sx n="27" d="100"/>
          <a:sy n="27" d="100"/>
        </p:scale>
        <p:origin x="1052" y="8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ry Gamez" userId="d36a04d6-a8cc-4376-96f7-9d3eff8caddc" providerId="ADAL" clId="{47855FC6-C1ED-47AA-B1EC-940D3FEEEAA6}"/>
    <pc:docChg chg="modSld">
      <pc:chgData name="Larry Gamez" userId="d36a04d6-a8cc-4376-96f7-9d3eff8caddc" providerId="ADAL" clId="{47855FC6-C1ED-47AA-B1EC-940D3FEEEAA6}" dt="2022-05-11T22:10:01.215" v="5" actId="1076"/>
      <pc:docMkLst>
        <pc:docMk/>
      </pc:docMkLst>
      <pc:sldChg chg="modSp mod">
        <pc:chgData name="Larry Gamez" userId="d36a04d6-a8cc-4376-96f7-9d3eff8caddc" providerId="ADAL" clId="{47855FC6-C1ED-47AA-B1EC-940D3FEEEAA6}" dt="2022-05-11T22:10:01.215" v="5" actId="1076"/>
        <pc:sldMkLst>
          <pc:docMk/>
          <pc:sldMk cId="1379933278" sldId="263"/>
        </pc:sldMkLst>
        <pc:picChg chg="mod">
          <ac:chgData name="Larry Gamez" userId="d36a04d6-a8cc-4376-96f7-9d3eff8caddc" providerId="ADAL" clId="{47855FC6-C1ED-47AA-B1EC-940D3FEEEAA6}" dt="2022-05-11T22:10:01.215" v="5" actId="1076"/>
          <ac:picMkLst>
            <pc:docMk/>
            <pc:sldMk cId="1379933278" sldId="263"/>
            <ac:picMk id="8" creationId="{B5298952-77E9-4C3A-9C9F-6E084A30D720}"/>
          </ac:picMkLst>
        </pc:picChg>
      </pc:sldChg>
      <pc:sldChg chg="modSp mod">
        <pc:chgData name="Larry Gamez" userId="d36a04d6-a8cc-4376-96f7-9d3eff8caddc" providerId="ADAL" clId="{47855FC6-C1ED-47AA-B1EC-940D3FEEEAA6}" dt="2022-05-11T22:06:58.884" v="1" actId="1076"/>
        <pc:sldMkLst>
          <pc:docMk/>
          <pc:sldMk cId="0" sldId="274"/>
        </pc:sldMkLst>
        <pc:picChg chg="mod">
          <ac:chgData name="Larry Gamez" userId="d36a04d6-a8cc-4376-96f7-9d3eff8caddc" providerId="ADAL" clId="{47855FC6-C1ED-47AA-B1EC-940D3FEEEAA6}" dt="2022-05-11T22:06:58.884" v="1" actId="1076"/>
          <ac:picMkLst>
            <pc:docMk/>
            <pc:sldMk cId="0" sldId="274"/>
            <ac:picMk id="8" creationId="{00000000-0000-0000-0000-000000000000}"/>
          </ac:picMkLst>
        </pc:picChg>
      </pc:sldChg>
      <pc:sldChg chg="addSp modSp mod">
        <pc:chgData name="Larry Gamez" userId="d36a04d6-a8cc-4376-96f7-9d3eff8caddc" providerId="ADAL" clId="{47855FC6-C1ED-47AA-B1EC-940D3FEEEAA6}" dt="2022-05-11T22:07:51.183" v="4" actId="207"/>
        <pc:sldMkLst>
          <pc:docMk/>
          <pc:sldMk cId="0" sldId="275"/>
        </pc:sldMkLst>
        <pc:spChg chg="add mod">
          <ac:chgData name="Larry Gamez" userId="d36a04d6-a8cc-4376-96f7-9d3eff8caddc" providerId="ADAL" clId="{47855FC6-C1ED-47AA-B1EC-940D3FEEEAA6}" dt="2022-05-11T22:07:51.183" v="4" actId="207"/>
          <ac:spMkLst>
            <pc:docMk/>
            <pc:sldMk cId="0" sldId="275"/>
            <ac:spMk id="2" creationId="{9AFEC828-5D5D-006A-66B5-20FF60C7E84B}"/>
          </ac:spMkLst>
        </pc:spChg>
        <pc:picChg chg="mod">
          <ac:chgData name="Larry Gamez" userId="d36a04d6-a8cc-4376-96f7-9d3eff8caddc" providerId="ADAL" clId="{47855FC6-C1ED-47AA-B1EC-940D3FEEEAA6}" dt="2022-05-11T22:06:53.048" v="0" actId="1076"/>
          <ac:picMkLst>
            <pc:docMk/>
            <pc:sldMk cId="0" sldId="275"/>
            <ac:picMk id="10" creationId="{ADDF8AEA-27E8-43B7-8BC6-100A997A5E5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1" name="Shape 461"/>
          <p:cNvSpPr>
            <a:spLocks noGrp="1" noRot="1" noChangeAspect="1"/>
          </p:cNvSpPr>
          <p:nvPr>
            <p:ph type="sldImg"/>
          </p:nvPr>
        </p:nvSpPr>
        <p:spPr>
          <a:xfrm>
            <a:off x="1143000" y="685800"/>
            <a:ext cx="4572000" cy="3429000"/>
          </a:xfrm>
          <a:prstGeom prst="rect">
            <a:avLst/>
          </a:prstGeom>
        </p:spPr>
        <p:txBody>
          <a:bodyPr/>
          <a:lstStyle/>
          <a:p>
            <a:endParaRPr/>
          </a:p>
        </p:txBody>
      </p:sp>
      <p:sp>
        <p:nvSpPr>
          <p:cNvPr id="462" name="Shape 46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25000"/>
      </a:lnSpc>
      <a:defRPr sz="4800">
        <a:latin typeface="Avenir Roman"/>
        <a:ea typeface="Avenir Roman"/>
        <a:cs typeface="Avenir Roman"/>
        <a:sym typeface="Avenir Roman"/>
      </a:defRPr>
    </a:lvl1pPr>
    <a:lvl2pPr indent="228600" defTabSz="457200" latinLnBrk="0">
      <a:lnSpc>
        <a:spcPct val="125000"/>
      </a:lnSpc>
      <a:defRPr sz="4800">
        <a:latin typeface="Avenir Roman"/>
        <a:ea typeface="Avenir Roman"/>
        <a:cs typeface="Avenir Roman"/>
        <a:sym typeface="Avenir Roman"/>
      </a:defRPr>
    </a:lvl2pPr>
    <a:lvl3pPr indent="457200" defTabSz="457200" latinLnBrk="0">
      <a:lnSpc>
        <a:spcPct val="125000"/>
      </a:lnSpc>
      <a:defRPr sz="4800">
        <a:latin typeface="Avenir Roman"/>
        <a:ea typeface="Avenir Roman"/>
        <a:cs typeface="Avenir Roman"/>
        <a:sym typeface="Avenir Roman"/>
      </a:defRPr>
    </a:lvl3pPr>
    <a:lvl4pPr indent="685800" defTabSz="457200" latinLnBrk="0">
      <a:lnSpc>
        <a:spcPct val="125000"/>
      </a:lnSpc>
      <a:defRPr sz="4800">
        <a:latin typeface="Avenir Roman"/>
        <a:ea typeface="Avenir Roman"/>
        <a:cs typeface="Avenir Roman"/>
        <a:sym typeface="Avenir Roman"/>
      </a:defRPr>
    </a:lvl4pPr>
    <a:lvl5pPr indent="914400" defTabSz="457200" latinLnBrk="0">
      <a:lnSpc>
        <a:spcPct val="125000"/>
      </a:lnSpc>
      <a:defRPr sz="4800">
        <a:latin typeface="Avenir Roman"/>
        <a:ea typeface="Avenir Roman"/>
        <a:cs typeface="Avenir Roman"/>
        <a:sym typeface="Avenir Roman"/>
      </a:defRPr>
    </a:lvl5pPr>
    <a:lvl6pPr indent="1143000" defTabSz="457200" latinLnBrk="0">
      <a:lnSpc>
        <a:spcPct val="125000"/>
      </a:lnSpc>
      <a:defRPr sz="4800">
        <a:latin typeface="Avenir Roman"/>
        <a:ea typeface="Avenir Roman"/>
        <a:cs typeface="Avenir Roman"/>
        <a:sym typeface="Avenir Roman"/>
      </a:defRPr>
    </a:lvl6pPr>
    <a:lvl7pPr indent="1371600" defTabSz="457200" latinLnBrk="0">
      <a:lnSpc>
        <a:spcPct val="125000"/>
      </a:lnSpc>
      <a:defRPr sz="4800">
        <a:latin typeface="Avenir Roman"/>
        <a:ea typeface="Avenir Roman"/>
        <a:cs typeface="Avenir Roman"/>
        <a:sym typeface="Avenir Roman"/>
      </a:defRPr>
    </a:lvl7pPr>
    <a:lvl8pPr indent="1600200" defTabSz="457200" latinLnBrk="0">
      <a:lnSpc>
        <a:spcPct val="125000"/>
      </a:lnSpc>
      <a:defRPr sz="4800">
        <a:latin typeface="Avenir Roman"/>
        <a:ea typeface="Avenir Roman"/>
        <a:cs typeface="Avenir Roman"/>
        <a:sym typeface="Avenir Roman"/>
      </a:defRPr>
    </a:lvl8pPr>
    <a:lvl9pPr indent="1828800" defTabSz="457200" latinLnBrk="0">
      <a:lnSpc>
        <a:spcPct val="125000"/>
      </a:lnSpc>
      <a:defRPr sz="48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25000"/>
              </a:lnSpc>
              <a:spcBef>
                <a:spcPts val="0"/>
              </a:spcBef>
              <a:spcAft>
                <a:spcPts val="0"/>
              </a:spcAft>
              <a:buClrTx/>
              <a:buSzTx/>
              <a:buFontTx/>
              <a:buNone/>
              <a:tabLst/>
              <a:defRPr/>
            </a:pPr>
            <a:r>
              <a:rPr lang="en-US" sz="4800" b="1" dirty="0">
                <a:solidFill>
                  <a:srgbClr val="008000"/>
                </a:solidFill>
                <a:latin typeface="Arial"/>
                <a:cs typeface="Arial"/>
              </a:rPr>
              <a:t>With</a:t>
            </a:r>
            <a:r>
              <a:rPr lang="en-US" sz="4800" b="1" spc="-14" dirty="0">
                <a:solidFill>
                  <a:srgbClr val="008000"/>
                </a:solidFill>
                <a:latin typeface="Arial"/>
                <a:cs typeface="Arial"/>
              </a:rPr>
              <a:t> </a:t>
            </a:r>
            <a:r>
              <a:rPr lang="en-US" sz="4800" b="1" dirty="0">
                <a:solidFill>
                  <a:srgbClr val="008000"/>
                </a:solidFill>
                <a:latin typeface="Arial"/>
                <a:cs typeface="Arial"/>
              </a:rPr>
              <a:t>the</a:t>
            </a:r>
            <a:r>
              <a:rPr lang="en-US" sz="4800" b="1" spc="7" dirty="0">
                <a:solidFill>
                  <a:srgbClr val="008000"/>
                </a:solidFill>
                <a:latin typeface="Arial"/>
                <a:cs typeface="Arial"/>
              </a:rPr>
              <a:t> </a:t>
            </a:r>
            <a:r>
              <a:rPr lang="en-US" sz="4800" b="1" spc="-7" dirty="0">
                <a:solidFill>
                  <a:srgbClr val="008000"/>
                </a:solidFill>
                <a:latin typeface="Arial"/>
                <a:cs typeface="Arial"/>
              </a:rPr>
              <a:t>days</a:t>
            </a:r>
            <a:r>
              <a:rPr lang="en-US" sz="4800" b="1" spc="7" dirty="0">
                <a:solidFill>
                  <a:srgbClr val="008000"/>
                </a:solidFill>
                <a:latin typeface="Arial"/>
                <a:cs typeface="Arial"/>
              </a:rPr>
              <a:t> </a:t>
            </a:r>
            <a:r>
              <a:rPr lang="en-US" sz="4800" b="1" spc="-7" dirty="0">
                <a:solidFill>
                  <a:srgbClr val="008000"/>
                </a:solidFill>
                <a:latin typeface="Arial"/>
                <a:cs typeface="Arial"/>
              </a:rPr>
              <a:t>lengthening</a:t>
            </a:r>
            <a:r>
              <a:rPr lang="en-US" sz="4800" b="1" spc="7" dirty="0">
                <a:solidFill>
                  <a:srgbClr val="008000"/>
                </a:solidFill>
                <a:latin typeface="Arial"/>
                <a:cs typeface="Arial"/>
              </a:rPr>
              <a:t> </a:t>
            </a:r>
            <a:r>
              <a:rPr lang="en-US" sz="4800" b="1" spc="-7" dirty="0">
                <a:solidFill>
                  <a:srgbClr val="008000"/>
                </a:solidFill>
                <a:latin typeface="Arial"/>
                <a:cs typeface="Arial"/>
              </a:rPr>
              <a:t>and</a:t>
            </a:r>
            <a:r>
              <a:rPr lang="en-US" sz="4800" b="1" spc="7" dirty="0">
                <a:solidFill>
                  <a:srgbClr val="008000"/>
                </a:solidFill>
                <a:latin typeface="Arial"/>
                <a:cs typeface="Arial"/>
              </a:rPr>
              <a:t> </a:t>
            </a:r>
            <a:r>
              <a:rPr lang="en-US" sz="4800" b="1" spc="-7" dirty="0">
                <a:solidFill>
                  <a:srgbClr val="008000"/>
                </a:solidFill>
                <a:latin typeface="Arial"/>
                <a:cs typeface="Arial"/>
              </a:rPr>
              <a:t>weather</a:t>
            </a:r>
            <a:r>
              <a:rPr lang="en-US" sz="4800" b="1" spc="7" dirty="0">
                <a:solidFill>
                  <a:srgbClr val="008000"/>
                </a:solidFill>
                <a:latin typeface="Arial"/>
                <a:cs typeface="Arial"/>
              </a:rPr>
              <a:t> </a:t>
            </a:r>
            <a:r>
              <a:rPr lang="en-US" sz="4800" b="1" spc="-7" dirty="0">
                <a:solidFill>
                  <a:srgbClr val="008000"/>
                </a:solidFill>
                <a:latin typeface="Arial"/>
                <a:cs typeface="Arial"/>
              </a:rPr>
              <a:t>warming,</a:t>
            </a:r>
            <a:r>
              <a:rPr lang="en-US" sz="4800" b="1" dirty="0">
                <a:solidFill>
                  <a:srgbClr val="008000"/>
                </a:solidFill>
                <a:latin typeface="Arial"/>
                <a:cs typeface="Arial"/>
              </a:rPr>
              <a:t> spring</a:t>
            </a:r>
            <a:r>
              <a:rPr lang="en-US" sz="4800" b="1" spc="-14" dirty="0">
                <a:solidFill>
                  <a:srgbClr val="008000"/>
                </a:solidFill>
                <a:latin typeface="Arial"/>
                <a:cs typeface="Arial"/>
              </a:rPr>
              <a:t> </a:t>
            </a:r>
            <a:r>
              <a:rPr lang="en-US" sz="4800" b="1" dirty="0">
                <a:solidFill>
                  <a:srgbClr val="008000"/>
                </a:solidFill>
                <a:latin typeface="Arial"/>
                <a:cs typeface="Arial"/>
              </a:rPr>
              <a:t>is</a:t>
            </a:r>
            <a:r>
              <a:rPr lang="en-US" sz="4800" b="1" spc="7" dirty="0">
                <a:solidFill>
                  <a:srgbClr val="008000"/>
                </a:solidFill>
                <a:latin typeface="Arial"/>
                <a:cs typeface="Arial"/>
              </a:rPr>
              <a:t> </a:t>
            </a:r>
            <a:r>
              <a:rPr lang="en-US" sz="4800" b="1" dirty="0">
                <a:solidFill>
                  <a:srgbClr val="008000"/>
                </a:solidFill>
                <a:latin typeface="Arial"/>
                <a:cs typeface="Arial"/>
              </a:rPr>
              <a:t>a</a:t>
            </a:r>
            <a:r>
              <a:rPr lang="en-US" sz="4800" b="1" spc="7" dirty="0">
                <a:solidFill>
                  <a:srgbClr val="008000"/>
                </a:solidFill>
                <a:latin typeface="Arial"/>
                <a:cs typeface="Arial"/>
              </a:rPr>
              <a:t> </a:t>
            </a:r>
            <a:r>
              <a:rPr lang="en-US" sz="4800" b="1" dirty="0">
                <a:solidFill>
                  <a:srgbClr val="008000"/>
                </a:solidFill>
                <a:latin typeface="Arial"/>
                <a:cs typeface="Arial"/>
              </a:rPr>
              <a:t>good</a:t>
            </a:r>
            <a:r>
              <a:rPr lang="en-US" sz="4800" b="1" spc="7" dirty="0">
                <a:solidFill>
                  <a:srgbClr val="008000"/>
                </a:solidFill>
                <a:latin typeface="Arial"/>
                <a:cs typeface="Arial"/>
              </a:rPr>
              <a:t> </a:t>
            </a:r>
            <a:r>
              <a:rPr lang="en-US" sz="4800" b="1" spc="-7" dirty="0">
                <a:solidFill>
                  <a:srgbClr val="008000"/>
                </a:solidFill>
                <a:latin typeface="Arial"/>
                <a:cs typeface="Arial"/>
              </a:rPr>
              <a:t>time </a:t>
            </a:r>
            <a:r>
              <a:rPr lang="en-US" sz="4800" b="1" dirty="0">
                <a:solidFill>
                  <a:srgbClr val="008000"/>
                </a:solidFill>
                <a:latin typeface="Arial"/>
                <a:cs typeface="Arial"/>
              </a:rPr>
              <a:t>to</a:t>
            </a:r>
            <a:r>
              <a:rPr lang="en-US" sz="4800" b="1" spc="-14" dirty="0">
                <a:solidFill>
                  <a:srgbClr val="008000"/>
                </a:solidFill>
                <a:latin typeface="Arial"/>
                <a:cs typeface="Arial"/>
              </a:rPr>
              <a:t> </a:t>
            </a:r>
            <a:r>
              <a:rPr lang="en-US" sz="4800" b="1" dirty="0">
                <a:solidFill>
                  <a:srgbClr val="008000"/>
                </a:solidFill>
                <a:latin typeface="Arial"/>
                <a:cs typeface="Arial"/>
              </a:rPr>
              <a:t>get </a:t>
            </a:r>
            <a:r>
              <a:rPr lang="en-US" sz="4800" b="1" spc="-14" dirty="0">
                <a:solidFill>
                  <a:srgbClr val="008000"/>
                </a:solidFill>
                <a:latin typeface="Arial"/>
                <a:cs typeface="Arial"/>
              </a:rPr>
              <a:t>outdoors </a:t>
            </a:r>
            <a:r>
              <a:rPr lang="en-US" sz="4800" b="1" spc="-491" dirty="0">
                <a:solidFill>
                  <a:srgbClr val="008000"/>
                </a:solidFill>
                <a:latin typeface="Arial"/>
                <a:cs typeface="Arial"/>
              </a:rPr>
              <a:t> </a:t>
            </a:r>
            <a:r>
              <a:rPr lang="en-US" sz="4800" b="1" dirty="0">
                <a:solidFill>
                  <a:srgbClr val="008000"/>
                </a:solidFill>
                <a:latin typeface="Arial"/>
                <a:cs typeface="Arial"/>
              </a:rPr>
              <a:t>and </a:t>
            </a:r>
            <a:r>
              <a:rPr lang="en-US" sz="4800" b="1" spc="-7" dirty="0">
                <a:solidFill>
                  <a:srgbClr val="008000"/>
                </a:solidFill>
                <a:latin typeface="Arial"/>
                <a:cs typeface="Arial"/>
              </a:rPr>
              <a:t>tackle</a:t>
            </a:r>
            <a:r>
              <a:rPr lang="en-US" sz="4800" b="1" dirty="0">
                <a:solidFill>
                  <a:srgbClr val="008000"/>
                </a:solidFill>
                <a:latin typeface="Arial"/>
                <a:cs typeface="Arial"/>
              </a:rPr>
              <a:t> </a:t>
            </a:r>
            <a:r>
              <a:rPr lang="en-US" sz="4800" b="1" spc="-7" dirty="0">
                <a:solidFill>
                  <a:srgbClr val="008000"/>
                </a:solidFill>
                <a:latin typeface="Arial"/>
                <a:cs typeface="Arial"/>
              </a:rPr>
              <a:t>some</a:t>
            </a:r>
            <a:r>
              <a:rPr lang="en-US" sz="4800" b="1" dirty="0">
                <a:solidFill>
                  <a:srgbClr val="008000"/>
                </a:solidFill>
                <a:latin typeface="Arial"/>
                <a:cs typeface="Arial"/>
              </a:rPr>
              <a:t> larger </a:t>
            </a:r>
            <a:r>
              <a:rPr lang="en-US" sz="4800" b="1" spc="-7" dirty="0">
                <a:solidFill>
                  <a:srgbClr val="008000"/>
                </a:solidFill>
                <a:latin typeface="Arial"/>
                <a:cs typeface="Arial"/>
              </a:rPr>
              <a:t>home</a:t>
            </a:r>
            <a:r>
              <a:rPr lang="en-US" sz="4800" b="1" dirty="0">
                <a:solidFill>
                  <a:srgbClr val="008000"/>
                </a:solidFill>
                <a:latin typeface="Arial"/>
                <a:cs typeface="Arial"/>
              </a:rPr>
              <a:t> </a:t>
            </a:r>
            <a:r>
              <a:rPr lang="en-US" sz="4800" b="1" spc="-7" dirty="0">
                <a:solidFill>
                  <a:srgbClr val="008000"/>
                </a:solidFill>
                <a:latin typeface="Arial"/>
                <a:cs typeface="Arial"/>
              </a:rPr>
              <a:t>projects. </a:t>
            </a:r>
            <a:r>
              <a:rPr lang="en-US" sz="4800" b="1" dirty="0">
                <a:solidFill>
                  <a:srgbClr val="008000"/>
                </a:solidFill>
                <a:latin typeface="Arial"/>
                <a:cs typeface="Arial"/>
              </a:rPr>
              <a:t>Now </a:t>
            </a:r>
            <a:r>
              <a:rPr lang="en-US" sz="4800" b="1" spc="-7" dirty="0">
                <a:solidFill>
                  <a:srgbClr val="008000"/>
                </a:solidFill>
                <a:latin typeface="Arial"/>
                <a:cs typeface="Arial"/>
              </a:rPr>
              <a:t>that</a:t>
            </a:r>
            <a:r>
              <a:rPr lang="en-US" sz="4800" b="1" spc="7" dirty="0">
                <a:solidFill>
                  <a:srgbClr val="008000"/>
                </a:solidFill>
                <a:latin typeface="Arial"/>
                <a:cs typeface="Arial"/>
              </a:rPr>
              <a:t> </a:t>
            </a:r>
            <a:r>
              <a:rPr lang="en-US" sz="4800" b="1" dirty="0">
                <a:solidFill>
                  <a:srgbClr val="008000"/>
                </a:solidFill>
                <a:latin typeface="Arial"/>
                <a:cs typeface="Arial"/>
              </a:rPr>
              <a:t>the</a:t>
            </a:r>
            <a:r>
              <a:rPr lang="en-US" sz="4800" b="1" spc="-7" dirty="0">
                <a:solidFill>
                  <a:srgbClr val="008000"/>
                </a:solidFill>
                <a:latin typeface="Arial"/>
                <a:cs typeface="Arial"/>
              </a:rPr>
              <a:t> threat</a:t>
            </a:r>
            <a:r>
              <a:rPr lang="en-US" sz="4800" b="1" spc="7" dirty="0">
                <a:solidFill>
                  <a:srgbClr val="008000"/>
                </a:solidFill>
                <a:latin typeface="Arial"/>
                <a:cs typeface="Arial"/>
              </a:rPr>
              <a:t> </a:t>
            </a:r>
            <a:r>
              <a:rPr lang="en-US" sz="4800" b="1" spc="-7" dirty="0">
                <a:solidFill>
                  <a:srgbClr val="008000"/>
                </a:solidFill>
                <a:latin typeface="Arial"/>
                <a:cs typeface="Arial"/>
              </a:rPr>
              <a:t>of</a:t>
            </a:r>
            <a:r>
              <a:rPr lang="en-US" sz="4800" b="1" spc="7" dirty="0">
                <a:solidFill>
                  <a:srgbClr val="008000"/>
                </a:solidFill>
                <a:latin typeface="Arial"/>
                <a:cs typeface="Arial"/>
              </a:rPr>
              <a:t> </a:t>
            </a:r>
            <a:r>
              <a:rPr lang="en-US" sz="4800" b="1" dirty="0">
                <a:solidFill>
                  <a:srgbClr val="008000"/>
                </a:solidFill>
                <a:latin typeface="Arial"/>
                <a:cs typeface="Arial"/>
              </a:rPr>
              <a:t>winter </a:t>
            </a:r>
            <a:r>
              <a:rPr lang="en-US" sz="4800" b="1" spc="-7" dirty="0">
                <a:solidFill>
                  <a:srgbClr val="008000"/>
                </a:solidFill>
                <a:latin typeface="Arial"/>
                <a:cs typeface="Arial"/>
              </a:rPr>
              <a:t>storms</a:t>
            </a:r>
            <a:r>
              <a:rPr lang="en-US" sz="4800" b="1" spc="-14" dirty="0">
                <a:solidFill>
                  <a:srgbClr val="008000"/>
                </a:solidFill>
                <a:latin typeface="Arial"/>
                <a:cs typeface="Arial"/>
              </a:rPr>
              <a:t> </a:t>
            </a:r>
            <a:r>
              <a:rPr lang="en-US" sz="4800" b="1" dirty="0">
                <a:solidFill>
                  <a:srgbClr val="008000"/>
                </a:solidFill>
                <a:latin typeface="Arial"/>
                <a:cs typeface="Arial"/>
              </a:rPr>
              <a:t>has </a:t>
            </a:r>
            <a:r>
              <a:rPr lang="en-US" sz="4800" b="1" spc="7" dirty="0">
                <a:solidFill>
                  <a:srgbClr val="008000"/>
                </a:solidFill>
                <a:latin typeface="Arial"/>
                <a:cs typeface="Arial"/>
              </a:rPr>
              <a:t> </a:t>
            </a:r>
            <a:r>
              <a:rPr lang="en-US" sz="4800" b="1" spc="-7" dirty="0">
                <a:solidFill>
                  <a:srgbClr val="008000"/>
                </a:solidFill>
                <a:latin typeface="Arial"/>
                <a:cs typeface="Arial"/>
              </a:rPr>
              <a:t>passed,</a:t>
            </a:r>
            <a:r>
              <a:rPr lang="en-US" sz="4800" b="1" spc="-14" dirty="0">
                <a:solidFill>
                  <a:srgbClr val="008000"/>
                </a:solidFill>
                <a:latin typeface="Arial"/>
                <a:cs typeface="Arial"/>
              </a:rPr>
              <a:t> </a:t>
            </a:r>
            <a:r>
              <a:rPr lang="en-US" sz="4800" b="1" spc="-7" dirty="0">
                <a:solidFill>
                  <a:srgbClr val="008000"/>
                </a:solidFill>
                <a:latin typeface="Arial"/>
                <a:cs typeface="Arial"/>
              </a:rPr>
              <a:t>you</a:t>
            </a:r>
            <a:r>
              <a:rPr lang="en-US" sz="4800" b="1" dirty="0">
                <a:solidFill>
                  <a:srgbClr val="008000"/>
                </a:solidFill>
                <a:latin typeface="Arial"/>
                <a:cs typeface="Arial"/>
              </a:rPr>
              <a:t> </a:t>
            </a:r>
            <a:r>
              <a:rPr lang="en-US" sz="4800" b="1" spc="-7" dirty="0">
                <a:solidFill>
                  <a:srgbClr val="008000"/>
                </a:solidFill>
                <a:latin typeface="Arial"/>
                <a:cs typeface="Arial"/>
              </a:rPr>
              <a:t>can</a:t>
            </a:r>
            <a:r>
              <a:rPr lang="en-US" sz="4800" b="1" dirty="0">
                <a:solidFill>
                  <a:srgbClr val="008000"/>
                </a:solidFill>
                <a:latin typeface="Arial"/>
                <a:cs typeface="Arial"/>
              </a:rPr>
              <a:t> </a:t>
            </a:r>
            <a:r>
              <a:rPr lang="en-US" sz="4800" b="1" spc="-7" dirty="0">
                <a:solidFill>
                  <a:srgbClr val="008000"/>
                </a:solidFill>
                <a:latin typeface="Arial"/>
                <a:cs typeface="Arial"/>
              </a:rPr>
              <a:t>look</a:t>
            </a:r>
            <a:r>
              <a:rPr lang="en-US" sz="4800" b="1" dirty="0">
                <a:solidFill>
                  <a:srgbClr val="008000"/>
                </a:solidFill>
                <a:latin typeface="Arial"/>
                <a:cs typeface="Arial"/>
              </a:rPr>
              <a:t> for </a:t>
            </a:r>
            <a:r>
              <a:rPr lang="en-US" sz="4800" b="1" spc="-7" dirty="0">
                <a:solidFill>
                  <a:srgbClr val="008000"/>
                </a:solidFill>
                <a:latin typeface="Arial"/>
                <a:cs typeface="Arial"/>
              </a:rPr>
              <a:t>damage</a:t>
            </a:r>
            <a:r>
              <a:rPr lang="en-US" sz="4800" b="1" dirty="0">
                <a:solidFill>
                  <a:srgbClr val="008000"/>
                </a:solidFill>
                <a:latin typeface="Arial"/>
                <a:cs typeface="Arial"/>
              </a:rPr>
              <a:t> </a:t>
            </a:r>
            <a:r>
              <a:rPr lang="en-US" sz="4800" b="1" spc="-7" dirty="0">
                <a:solidFill>
                  <a:srgbClr val="008000"/>
                </a:solidFill>
                <a:latin typeface="Arial"/>
                <a:cs typeface="Arial"/>
              </a:rPr>
              <a:t>and</a:t>
            </a:r>
            <a:r>
              <a:rPr lang="en-US" sz="4800" b="1" spc="-20" dirty="0">
                <a:solidFill>
                  <a:srgbClr val="008000"/>
                </a:solidFill>
                <a:latin typeface="Arial"/>
                <a:cs typeface="Arial"/>
              </a:rPr>
              <a:t> </a:t>
            </a:r>
            <a:r>
              <a:rPr lang="en-US" sz="4800" b="1" dirty="0">
                <a:solidFill>
                  <a:srgbClr val="008000"/>
                </a:solidFill>
                <a:latin typeface="Arial"/>
                <a:cs typeface="Arial"/>
              </a:rPr>
              <a:t>make </a:t>
            </a:r>
            <a:r>
              <a:rPr lang="en-US" sz="4800" b="1" spc="-7" dirty="0">
                <a:solidFill>
                  <a:srgbClr val="008000"/>
                </a:solidFill>
                <a:latin typeface="Arial"/>
                <a:cs typeface="Arial"/>
              </a:rPr>
              <a:t>any</a:t>
            </a:r>
            <a:r>
              <a:rPr lang="en-US" sz="4800" b="1" dirty="0">
                <a:solidFill>
                  <a:srgbClr val="008000"/>
                </a:solidFill>
                <a:latin typeface="Arial"/>
                <a:cs typeface="Arial"/>
              </a:rPr>
              <a:t> </a:t>
            </a:r>
            <a:r>
              <a:rPr lang="en-US" sz="4800" b="1" spc="-7" dirty="0">
                <a:solidFill>
                  <a:srgbClr val="008000"/>
                </a:solidFill>
                <a:latin typeface="Arial"/>
                <a:cs typeface="Arial"/>
              </a:rPr>
              <a:t>needed repairs, </a:t>
            </a:r>
            <a:r>
              <a:rPr lang="en-US" sz="4800" b="1" dirty="0">
                <a:solidFill>
                  <a:srgbClr val="008000"/>
                </a:solidFill>
                <a:latin typeface="Arial"/>
                <a:cs typeface="Arial"/>
              </a:rPr>
              <a:t>as </a:t>
            </a:r>
            <a:r>
              <a:rPr lang="en-US" sz="4800" b="1" spc="-7" dirty="0">
                <a:solidFill>
                  <a:srgbClr val="008000"/>
                </a:solidFill>
                <a:latin typeface="Arial"/>
                <a:cs typeface="Arial"/>
              </a:rPr>
              <a:t>well </a:t>
            </a:r>
            <a:r>
              <a:rPr lang="en-US" sz="4800" b="1" dirty="0">
                <a:solidFill>
                  <a:srgbClr val="008000"/>
                </a:solidFill>
                <a:latin typeface="Arial"/>
                <a:cs typeface="Arial"/>
              </a:rPr>
              <a:t>as</a:t>
            </a:r>
            <a:r>
              <a:rPr lang="en-US" sz="4800" b="1" spc="-14" dirty="0">
                <a:solidFill>
                  <a:srgbClr val="008000"/>
                </a:solidFill>
                <a:latin typeface="Arial"/>
                <a:cs typeface="Arial"/>
              </a:rPr>
              <a:t> </a:t>
            </a:r>
            <a:r>
              <a:rPr lang="en-US" sz="4800" b="1" dirty="0">
                <a:solidFill>
                  <a:srgbClr val="008000"/>
                </a:solidFill>
                <a:latin typeface="Arial"/>
                <a:cs typeface="Arial"/>
              </a:rPr>
              <a:t>prep </a:t>
            </a:r>
            <a:r>
              <a:rPr lang="en-US" sz="4800" b="1" spc="-7" dirty="0">
                <a:solidFill>
                  <a:srgbClr val="008000"/>
                </a:solidFill>
                <a:latin typeface="Arial"/>
                <a:cs typeface="Arial"/>
              </a:rPr>
              <a:t>your </a:t>
            </a:r>
            <a:r>
              <a:rPr lang="en-US" sz="4800" b="1" dirty="0">
                <a:solidFill>
                  <a:srgbClr val="008000"/>
                </a:solidFill>
                <a:latin typeface="Arial"/>
                <a:cs typeface="Arial"/>
              </a:rPr>
              <a:t> home</a:t>
            </a:r>
            <a:r>
              <a:rPr lang="en-US" sz="4800" b="1" spc="-14" dirty="0">
                <a:solidFill>
                  <a:srgbClr val="008000"/>
                </a:solidFill>
                <a:latin typeface="Arial"/>
                <a:cs typeface="Arial"/>
              </a:rPr>
              <a:t> </a:t>
            </a:r>
            <a:r>
              <a:rPr lang="en-US" sz="4800" b="1" spc="-7" dirty="0">
                <a:solidFill>
                  <a:srgbClr val="008000"/>
                </a:solidFill>
                <a:latin typeface="Arial"/>
                <a:cs typeface="Arial"/>
              </a:rPr>
              <a:t>for summer.</a:t>
            </a:r>
            <a:endParaRPr lang="en-US" sz="4800" dirty="0">
              <a:latin typeface="Arial"/>
              <a:cs typeface="Arial"/>
            </a:endParaRPr>
          </a:p>
          <a:p>
            <a:endParaRPr lang="en-US" dirty="0"/>
          </a:p>
        </p:txBody>
      </p:sp>
    </p:spTree>
    <p:extLst>
      <p:ext uri="{BB962C8B-B14F-4D97-AF65-F5344CB8AC3E}">
        <p14:creationId xmlns:p14="http://schemas.microsoft.com/office/powerpoint/2010/main" val="1414223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Safety and emergency features are easy to forget about because you do not use  them often. Performing routine checks can be beneficial. Change the batteries in smoke and  carbon monoxide detectors. Check fire extinguishers to make sure the needle is in the green  zone. Fire extinguishers need to be service once a year by a certified technician.</a:t>
            </a:r>
          </a:p>
        </p:txBody>
      </p:sp>
    </p:spTree>
    <p:extLst>
      <p:ext uri="{BB962C8B-B14F-4D97-AF65-F5344CB8AC3E}">
        <p14:creationId xmlns:p14="http://schemas.microsoft.com/office/powerpoint/2010/main" val="3905685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chemeClr val="bg1"/>
                </a:solidFill>
                <a:latin typeface="Arial"/>
                <a:cs typeface="Arial"/>
              </a:rPr>
              <a:t>Springtime is</a:t>
            </a:r>
            <a:r>
              <a:rPr lang="en-US" sz="4800" spc="14" dirty="0">
                <a:solidFill>
                  <a:schemeClr val="bg1"/>
                </a:solidFill>
                <a:latin typeface="Arial"/>
                <a:cs typeface="Arial"/>
              </a:rPr>
              <a:t> </a:t>
            </a:r>
            <a:r>
              <a:rPr lang="en-US" sz="4800" dirty="0">
                <a:solidFill>
                  <a:schemeClr val="bg1"/>
                </a:solidFill>
                <a:latin typeface="Arial"/>
                <a:cs typeface="Arial"/>
              </a:rPr>
              <a:t>a</a:t>
            </a:r>
            <a:r>
              <a:rPr lang="en-US" sz="4800" spc="7" dirty="0">
                <a:solidFill>
                  <a:schemeClr val="bg1"/>
                </a:solidFill>
                <a:latin typeface="Arial"/>
                <a:cs typeface="Arial"/>
              </a:rPr>
              <a:t> </a:t>
            </a:r>
            <a:r>
              <a:rPr lang="en-US" sz="4800" spc="-7" dirty="0">
                <a:solidFill>
                  <a:schemeClr val="bg1"/>
                </a:solidFill>
                <a:latin typeface="Arial"/>
                <a:cs typeface="Arial"/>
              </a:rPr>
              <a:t>good</a:t>
            </a:r>
            <a:r>
              <a:rPr lang="en-US" sz="4800" spc="7" dirty="0">
                <a:solidFill>
                  <a:schemeClr val="bg1"/>
                </a:solidFill>
                <a:latin typeface="Arial"/>
                <a:cs typeface="Arial"/>
              </a:rPr>
              <a:t> </a:t>
            </a:r>
            <a:r>
              <a:rPr lang="en-US" sz="4800" spc="-7" dirty="0">
                <a:solidFill>
                  <a:schemeClr val="bg1"/>
                </a:solidFill>
                <a:latin typeface="Arial"/>
                <a:cs typeface="Arial"/>
              </a:rPr>
              <a:t>time</a:t>
            </a:r>
            <a:r>
              <a:rPr lang="en-US" sz="4800" spc="7" dirty="0">
                <a:solidFill>
                  <a:schemeClr val="bg1"/>
                </a:solidFill>
                <a:latin typeface="Arial"/>
                <a:cs typeface="Arial"/>
              </a:rPr>
              <a:t> </a:t>
            </a:r>
            <a:r>
              <a:rPr lang="en-US" sz="4800" dirty="0">
                <a:solidFill>
                  <a:schemeClr val="bg1"/>
                </a:solidFill>
                <a:latin typeface="Arial"/>
                <a:cs typeface="Arial"/>
              </a:rPr>
              <a:t>to</a:t>
            </a:r>
            <a:r>
              <a:rPr lang="en-US" sz="4800" spc="7" dirty="0">
                <a:solidFill>
                  <a:schemeClr val="bg1"/>
                </a:solidFill>
                <a:latin typeface="Arial"/>
                <a:cs typeface="Arial"/>
              </a:rPr>
              <a:t> </a:t>
            </a:r>
            <a:r>
              <a:rPr lang="en-US" sz="4800" spc="-7" dirty="0">
                <a:solidFill>
                  <a:schemeClr val="bg1"/>
                </a:solidFill>
                <a:latin typeface="Arial"/>
                <a:cs typeface="Arial"/>
              </a:rPr>
              <a:t>inspect</a:t>
            </a:r>
            <a:r>
              <a:rPr lang="en-US" sz="4800" dirty="0">
                <a:solidFill>
                  <a:schemeClr val="bg1"/>
                </a:solidFill>
                <a:latin typeface="Arial"/>
                <a:cs typeface="Arial"/>
              </a:rPr>
              <a:t> </a:t>
            </a:r>
            <a:r>
              <a:rPr lang="en-US" sz="4800" spc="-7" dirty="0">
                <a:solidFill>
                  <a:schemeClr val="bg1"/>
                </a:solidFill>
                <a:latin typeface="Arial"/>
                <a:cs typeface="Arial"/>
              </a:rPr>
              <a:t>and clean</a:t>
            </a:r>
            <a:r>
              <a:rPr lang="en-US" sz="4800" spc="7" dirty="0">
                <a:solidFill>
                  <a:schemeClr val="bg1"/>
                </a:solidFill>
                <a:latin typeface="Arial"/>
                <a:cs typeface="Arial"/>
              </a:rPr>
              <a:t> </a:t>
            </a:r>
            <a:r>
              <a:rPr lang="en-US" sz="4800" spc="-7" dirty="0">
                <a:solidFill>
                  <a:schemeClr val="bg1"/>
                </a:solidFill>
                <a:latin typeface="Arial"/>
                <a:cs typeface="Arial"/>
              </a:rPr>
              <a:t>your</a:t>
            </a:r>
            <a:r>
              <a:rPr lang="en-US" sz="4800" spc="14" dirty="0">
                <a:solidFill>
                  <a:schemeClr val="bg1"/>
                </a:solidFill>
                <a:latin typeface="Arial"/>
                <a:cs typeface="Arial"/>
              </a:rPr>
              <a:t> </a:t>
            </a:r>
            <a:r>
              <a:rPr lang="en-US" sz="4800" spc="-7" dirty="0">
                <a:solidFill>
                  <a:schemeClr val="bg1"/>
                </a:solidFill>
                <a:latin typeface="Arial"/>
                <a:cs typeface="Arial"/>
              </a:rPr>
              <a:t>wood </a:t>
            </a:r>
            <a:r>
              <a:rPr lang="en-US" sz="4800" dirty="0">
                <a:solidFill>
                  <a:schemeClr val="bg1"/>
                </a:solidFill>
                <a:latin typeface="Arial"/>
                <a:cs typeface="Arial"/>
              </a:rPr>
              <a:t>stove</a:t>
            </a:r>
            <a:endParaRPr lang="en-US" dirty="0"/>
          </a:p>
        </p:txBody>
      </p:sp>
    </p:spTree>
    <p:extLst>
      <p:ext uri="{BB962C8B-B14F-4D97-AF65-F5344CB8AC3E}">
        <p14:creationId xmlns:p14="http://schemas.microsoft.com/office/powerpoint/2010/main" val="2501647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318" marR="176639" indent="-866">
              <a:lnSpc>
                <a:spcPct val="95800"/>
              </a:lnSpc>
              <a:spcBef>
                <a:spcPts val="239"/>
              </a:spcBef>
            </a:pPr>
            <a:r>
              <a:rPr lang="en-US" sz="4800" spc="-7" dirty="0">
                <a:solidFill>
                  <a:schemeClr val="bg1"/>
                </a:solidFill>
                <a:latin typeface="Arial"/>
                <a:cs typeface="Arial"/>
              </a:rPr>
              <a:t>The definition of household hazardous waste is </a:t>
            </a:r>
            <a:r>
              <a:rPr lang="en-US" sz="4800" dirty="0">
                <a:solidFill>
                  <a:schemeClr val="bg1"/>
                </a:solidFill>
                <a:latin typeface="Arial"/>
                <a:cs typeface="Arial"/>
              </a:rPr>
              <a:t>the </a:t>
            </a:r>
            <a:r>
              <a:rPr lang="en-US" sz="4800" spc="-7" dirty="0">
                <a:solidFill>
                  <a:schemeClr val="bg1"/>
                </a:solidFill>
                <a:latin typeface="Arial"/>
                <a:cs typeface="Arial"/>
              </a:rPr>
              <a:t>discarded, unused, </a:t>
            </a:r>
            <a:r>
              <a:rPr lang="en-US" sz="4800" dirty="0">
                <a:solidFill>
                  <a:schemeClr val="bg1"/>
                </a:solidFill>
                <a:latin typeface="Arial"/>
                <a:cs typeface="Arial"/>
              </a:rPr>
              <a:t>or </a:t>
            </a:r>
            <a:r>
              <a:rPr lang="en-US" sz="4800" spc="7" dirty="0">
                <a:solidFill>
                  <a:schemeClr val="bg1"/>
                </a:solidFill>
                <a:latin typeface="Arial"/>
                <a:cs typeface="Arial"/>
              </a:rPr>
              <a:t> </a:t>
            </a:r>
            <a:r>
              <a:rPr lang="en-US" sz="4800" spc="-7" dirty="0">
                <a:solidFill>
                  <a:schemeClr val="bg1"/>
                </a:solidFill>
                <a:latin typeface="Arial"/>
                <a:cs typeface="Arial"/>
              </a:rPr>
              <a:t>leftover</a:t>
            </a:r>
            <a:r>
              <a:rPr lang="en-US" sz="4800" spc="7" dirty="0">
                <a:solidFill>
                  <a:schemeClr val="bg1"/>
                </a:solidFill>
                <a:latin typeface="Arial"/>
                <a:cs typeface="Arial"/>
              </a:rPr>
              <a:t> </a:t>
            </a:r>
            <a:r>
              <a:rPr lang="en-US" sz="4800" spc="-7" dirty="0">
                <a:solidFill>
                  <a:schemeClr val="bg1"/>
                </a:solidFill>
                <a:latin typeface="Arial"/>
                <a:cs typeface="Arial"/>
              </a:rPr>
              <a:t>portion</a:t>
            </a:r>
            <a:r>
              <a:rPr lang="en-US" sz="4800" spc="7" dirty="0">
                <a:solidFill>
                  <a:schemeClr val="bg1"/>
                </a:solidFill>
                <a:latin typeface="Arial"/>
                <a:cs typeface="Arial"/>
              </a:rPr>
              <a:t> </a:t>
            </a:r>
            <a:r>
              <a:rPr lang="en-US" sz="4800" dirty="0">
                <a:solidFill>
                  <a:schemeClr val="bg1"/>
                </a:solidFill>
                <a:latin typeface="Arial"/>
                <a:cs typeface="Arial"/>
              </a:rPr>
              <a:t>of</a:t>
            </a:r>
            <a:r>
              <a:rPr lang="en-US" sz="4800" spc="-7" dirty="0">
                <a:solidFill>
                  <a:schemeClr val="bg1"/>
                </a:solidFill>
                <a:latin typeface="Arial"/>
                <a:cs typeface="Arial"/>
              </a:rPr>
              <a:t> household</a:t>
            </a:r>
            <a:r>
              <a:rPr lang="en-US" sz="4800" spc="7" dirty="0">
                <a:solidFill>
                  <a:schemeClr val="bg1"/>
                </a:solidFill>
                <a:latin typeface="Arial"/>
                <a:cs typeface="Arial"/>
              </a:rPr>
              <a:t> </a:t>
            </a:r>
            <a:r>
              <a:rPr lang="en-US" sz="4800" spc="-7" dirty="0">
                <a:solidFill>
                  <a:schemeClr val="bg1"/>
                </a:solidFill>
                <a:latin typeface="Arial"/>
                <a:cs typeface="Arial"/>
              </a:rPr>
              <a:t>products</a:t>
            </a:r>
            <a:r>
              <a:rPr lang="en-US" sz="4800" spc="14" dirty="0">
                <a:solidFill>
                  <a:schemeClr val="bg1"/>
                </a:solidFill>
                <a:latin typeface="Arial"/>
                <a:cs typeface="Arial"/>
              </a:rPr>
              <a:t> </a:t>
            </a:r>
            <a:r>
              <a:rPr lang="en-US" sz="4800" spc="-7" dirty="0">
                <a:solidFill>
                  <a:schemeClr val="bg1"/>
                </a:solidFill>
                <a:latin typeface="Arial"/>
                <a:cs typeface="Arial"/>
              </a:rPr>
              <a:t>containing</a:t>
            </a:r>
            <a:r>
              <a:rPr lang="en-US" sz="4800" dirty="0">
                <a:solidFill>
                  <a:schemeClr val="bg1"/>
                </a:solidFill>
                <a:latin typeface="Arial"/>
                <a:cs typeface="Arial"/>
              </a:rPr>
              <a:t> </a:t>
            </a:r>
            <a:r>
              <a:rPr lang="en-US" sz="4800" spc="-7" dirty="0">
                <a:solidFill>
                  <a:schemeClr val="bg1"/>
                </a:solidFill>
                <a:latin typeface="Arial"/>
                <a:cs typeface="Arial"/>
              </a:rPr>
              <a:t>toxic</a:t>
            </a:r>
            <a:r>
              <a:rPr lang="en-US" sz="4800" spc="14" dirty="0">
                <a:solidFill>
                  <a:schemeClr val="bg1"/>
                </a:solidFill>
                <a:latin typeface="Arial"/>
                <a:cs typeface="Arial"/>
              </a:rPr>
              <a:t> </a:t>
            </a:r>
            <a:r>
              <a:rPr lang="en-US" sz="4800" spc="-7" dirty="0">
                <a:solidFill>
                  <a:schemeClr val="bg1"/>
                </a:solidFill>
                <a:latin typeface="Arial"/>
                <a:cs typeface="Arial"/>
              </a:rPr>
              <a:t>chemicals.</a:t>
            </a:r>
            <a:r>
              <a:rPr lang="en-US" sz="4800" dirty="0">
                <a:solidFill>
                  <a:schemeClr val="bg1"/>
                </a:solidFill>
                <a:latin typeface="Arial"/>
                <a:cs typeface="Arial"/>
              </a:rPr>
              <a:t> </a:t>
            </a:r>
            <a:r>
              <a:rPr lang="en-US" sz="4800" spc="-7" dirty="0">
                <a:solidFill>
                  <a:schemeClr val="bg1"/>
                </a:solidFill>
                <a:latin typeface="Arial"/>
                <a:cs typeface="Arial"/>
              </a:rPr>
              <a:t>These</a:t>
            </a:r>
            <a:r>
              <a:rPr lang="en-US" sz="4800" spc="14" dirty="0">
                <a:solidFill>
                  <a:schemeClr val="bg1"/>
                </a:solidFill>
                <a:latin typeface="Arial"/>
                <a:cs typeface="Arial"/>
              </a:rPr>
              <a:t> </a:t>
            </a:r>
            <a:r>
              <a:rPr lang="en-US" sz="4800" spc="-7" dirty="0">
                <a:solidFill>
                  <a:schemeClr val="bg1"/>
                </a:solidFill>
                <a:latin typeface="Arial"/>
                <a:cs typeface="Arial"/>
              </a:rPr>
              <a:t>wastes</a:t>
            </a:r>
            <a:r>
              <a:rPr lang="en-US" sz="4800" spc="14" dirty="0">
                <a:solidFill>
                  <a:schemeClr val="bg1"/>
                </a:solidFill>
                <a:latin typeface="Arial"/>
                <a:cs typeface="Arial"/>
              </a:rPr>
              <a:t> </a:t>
            </a:r>
            <a:r>
              <a:rPr lang="en-US" sz="4800" dirty="0">
                <a:solidFill>
                  <a:schemeClr val="bg1"/>
                </a:solidFill>
                <a:latin typeface="Arial"/>
                <a:cs typeface="Arial"/>
              </a:rPr>
              <a:t>CANNOT </a:t>
            </a:r>
            <a:r>
              <a:rPr lang="en-US" sz="4800" spc="7" dirty="0">
                <a:solidFill>
                  <a:schemeClr val="bg1"/>
                </a:solidFill>
                <a:latin typeface="Arial"/>
                <a:cs typeface="Arial"/>
              </a:rPr>
              <a:t> </a:t>
            </a:r>
            <a:r>
              <a:rPr lang="en-US" sz="4800" dirty="0">
                <a:solidFill>
                  <a:schemeClr val="bg1"/>
                </a:solidFill>
                <a:latin typeface="Arial"/>
                <a:cs typeface="Arial"/>
              </a:rPr>
              <a:t>be</a:t>
            </a:r>
            <a:r>
              <a:rPr lang="en-US" sz="4800" spc="-7" dirty="0">
                <a:solidFill>
                  <a:schemeClr val="bg1"/>
                </a:solidFill>
                <a:latin typeface="Arial"/>
                <a:cs typeface="Arial"/>
              </a:rPr>
              <a:t> disposed</a:t>
            </a:r>
            <a:r>
              <a:rPr lang="en-US" sz="4800" dirty="0">
                <a:solidFill>
                  <a:schemeClr val="bg1"/>
                </a:solidFill>
                <a:latin typeface="Arial"/>
                <a:cs typeface="Arial"/>
              </a:rPr>
              <a:t> of</a:t>
            </a:r>
            <a:r>
              <a:rPr lang="en-US" sz="4800" spc="-7" dirty="0">
                <a:solidFill>
                  <a:schemeClr val="bg1"/>
                </a:solidFill>
                <a:latin typeface="Arial"/>
                <a:cs typeface="Arial"/>
              </a:rPr>
              <a:t> in</a:t>
            </a:r>
            <a:r>
              <a:rPr lang="en-US" sz="4800" spc="-14" dirty="0">
                <a:solidFill>
                  <a:schemeClr val="bg1"/>
                </a:solidFill>
                <a:latin typeface="Arial"/>
                <a:cs typeface="Arial"/>
              </a:rPr>
              <a:t> </a:t>
            </a:r>
            <a:r>
              <a:rPr lang="en-US" sz="4800" spc="-7" dirty="0">
                <a:solidFill>
                  <a:schemeClr val="bg1"/>
                </a:solidFill>
                <a:latin typeface="Arial"/>
                <a:cs typeface="Arial"/>
              </a:rPr>
              <a:t>regular</a:t>
            </a:r>
            <a:r>
              <a:rPr lang="en-US" sz="4800" spc="7" dirty="0">
                <a:solidFill>
                  <a:schemeClr val="bg1"/>
                </a:solidFill>
                <a:latin typeface="Arial"/>
                <a:cs typeface="Arial"/>
              </a:rPr>
              <a:t> </a:t>
            </a:r>
            <a:r>
              <a:rPr lang="en-US" sz="4800" spc="-7" dirty="0">
                <a:solidFill>
                  <a:schemeClr val="bg1"/>
                </a:solidFill>
                <a:latin typeface="Arial"/>
                <a:cs typeface="Arial"/>
              </a:rPr>
              <a:t>garbage. </a:t>
            </a:r>
            <a:r>
              <a:rPr lang="en-US" sz="4800" dirty="0">
                <a:solidFill>
                  <a:schemeClr val="bg1"/>
                </a:solidFill>
                <a:latin typeface="Arial"/>
                <a:cs typeface="Arial"/>
              </a:rPr>
              <a:t>Any</a:t>
            </a:r>
            <a:r>
              <a:rPr lang="en-US" sz="4800" spc="-7" dirty="0">
                <a:solidFill>
                  <a:schemeClr val="bg1"/>
                </a:solidFill>
                <a:latin typeface="Arial"/>
                <a:cs typeface="Arial"/>
              </a:rPr>
              <a:t> product which</a:t>
            </a:r>
            <a:r>
              <a:rPr lang="en-US" sz="4800" dirty="0">
                <a:solidFill>
                  <a:schemeClr val="bg1"/>
                </a:solidFill>
                <a:latin typeface="Arial"/>
                <a:cs typeface="Arial"/>
              </a:rPr>
              <a:t> </a:t>
            </a:r>
            <a:r>
              <a:rPr lang="en-US" sz="4800" spc="-7" dirty="0">
                <a:solidFill>
                  <a:schemeClr val="bg1"/>
                </a:solidFill>
                <a:latin typeface="Arial"/>
                <a:cs typeface="Arial"/>
              </a:rPr>
              <a:t>is</a:t>
            </a:r>
            <a:r>
              <a:rPr lang="en-US" sz="4800" spc="7" dirty="0">
                <a:solidFill>
                  <a:schemeClr val="bg1"/>
                </a:solidFill>
                <a:latin typeface="Arial"/>
                <a:cs typeface="Arial"/>
              </a:rPr>
              <a:t> </a:t>
            </a:r>
            <a:r>
              <a:rPr lang="en-US" sz="4800" spc="-7" dirty="0">
                <a:solidFill>
                  <a:schemeClr val="bg1"/>
                </a:solidFill>
                <a:latin typeface="Arial"/>
                <a:cs typeface="Arial"/>
              </a:rPr>
              <a:t>labeled</a:t>
            </a:r>
            <a:r>
              <a:rPr lang="en-US" sz="4800" dirty="0">
                <a:solidFill>
                  <a:schemeClr val="bg1"/>
                </a:solidFill>
                <a:latin typeface="Arial"/>
                <a:cs typeface="Arial"/>
              </a:rPr>
              <a:t> WARNING,</a:t>
            </a:r>
            <a:r>
              <a:rPr lang="en-US" sz="4800" spc="-20" dirty="0">
                <a:solidFill>
                  <a:schemeClr val="bg1"/>
                </a:solidFill>
                <a:latin typeface="Arial"/>
                <a:cs typeface="Arial"/>
              </a:rPr>
              <a:t> </a:t>
            </a:r>
            <a:r>
              <a:rPr lang="en-US" sz="4800" dirty="0">
                <a:solidFill>
                  <a:schemeClr val="bg1"/>
                </a:solidFill>
                <a:latin typeface="Arial"/>
                <a:cs typeface="Arial"/>
              </a:rPr>
              <a:t>CAUTION, </a:t>
            </a:r>
            <a:r>
              <a:rPr lang="en-US" sz="4800" spc="7" dirty="0">
                <a:solidFill>
                  <a:schemeClr val="bg1"/>
                </a:solidFill>
                <a:latin typeface="Arial"/>
                <a:cs typeface="Arial"/>
              </a:rPr>
              <a:t> </a:t>
            </a:r>
            <a:r>
              <a:rPr lang="en-US" sz="4800" spc="-7" dirty="0">
                <a:solidFill>
                  <a:schemeClr val="bg1"/>
                </a:solidFill>
                <a:latin typeface="Arial"/>
                <a:cs typeface="Arial"/>
              </a:rPr>
              <a:t>POISONOUS,</a:t>
            </a:r>
            <a:r>
              <a:rPr lang="en-US" sz="4800" dirty="0">
                <a:solidFill>
                  <a:schemeClr val="bg1"/>
                </a:solidFill>
                <a:latin typeface="Arial"/>
                <a:cs typeface="Arial"/>
              </a:rPr>
              <a:t> </a:t>
            </a:r>
            <a:r>
              <a:rPr lang="en-US" sz="4800" spc="-7" dirty="0">
                <a:solidFill>
                  <a:schemeClr val="bg1"/>
                </a:solidFill>
                <a:latin typeface="Arial"/>
                <a:cs typeface="Arial"/>
              </a:rPr>
              <a:t>TOXIC,</a:t>
            </a:r>
            <a:r>
              <a:rPr lang="en-US" sz="4800" spc="7" dirty="0">
                <a:solidFill>
                  <a:schemeClr val="bg1"/>
                </a:solidFill>
                <a:latin typeface="Arial"/>
                <a:cs typeface="Arial"/>
              </a:rPr>
              <a:t> </a:t>
            </a:r>
            <a:r>
              <a:rPr lang="en-US" sz="4800" spc="-7" dirty="0">
                <a:solidFill>
                  <a:schemeClr val="bg1"/>
                </a:solidFill>
                <a:latin typeface="Arial"/>
                <a:cs typeface="Arial"/>
              </a:rPr>
              <a:t>FLAMMABLE,</a:t>
            </a:r>
            <a:r>
              <a:rPr lang="en-US" sz="4800" dirty="0">
                <a:solidFill>
                  <a:schemeClr val="bg1"/>
                </a:solidFill>
                <a:latin typeface="Arial"/>
                <a:cs typeface="Arial"/>
              </a:rPr>
              <a:t> </a:t>
            </a:r>
            <a:r>
              <a:rPr lang="en-US" sz="4800" spc="-7" dirty="0">
                <a:solidFill>
                  <a:schemeClr val="bg1"/>
                </a:solidFill>
                <a:latin typeface="Arial"/>
                <a:cs typeface="Arial"/>
              </a:rPr>
              <a:t>CORROSIVE,</a:t>
            </a:r>
            <a:r>
              <a:rPr lang="en-US" sz="4800" spc="7" dirty="0">
                <a:solidFill>
                  <a:schemeClr val="bg1"/>
                </a:solidFill>
                <a:latin typeface="Arial"/>
                <a:cs typeface="Arial"/>
              </a:rPr>
              <a:t> </a:t>
            </a:r>
            <a:r>
              <a:rPr lang="en-US" sz="4800" spc="-7" dirty="0">
                <a:solidFill>
                  <a:schemeClr val="bg1"/>
                </a:solidFill>
                <a:latin typeface="Arial"/>
                <a:cs typeface="Arial"/>
              </a:rPr>
              <a:t>REACTIVE</a:t>
            </a:r>
            <a:r>
              <a:rPr lang="en-US" sz="4800" dirty="0">
                <a:solidFill>
                  <a:schemeClr val="bg1"/>
                </a:solidFill>
                <a:latin typeface="Arial"/>
                <a:cs typeface="Arial"/>
              </a:rPr>
              <a:t> or</a:t>
            </a:r>
            <a:r>
              <a:rPr lang="en-US" sz="4800" spc="14" dirty="0">
                <a:solidFill>
                  <a:schemeClr val="bg1"/>
                </a:solidFill>
                <a:latin typeface="Arial"/>
                <a:cs typeface="Arial"/>
              </a:rPr>
              <a:t> </a:t>
            </a:r>
            <a:r>
              <a:rPr lang="en-US" sz="4800" spc="-7" dirty="0">
                <a:solidFill>
                  <a:schemeClr val="bg1"/>
                </a:solidFill>
                <a:latin typeface="Arial"/>
                <a:cs typeface="Arial"/>
              </a:rPr>
              <a:t>EXPLOSIVE</a:t>
            </a:r>
            <a:r>
              <a:rPr lang="en-US" sz="4800" spc="7" dirty="0">
                <a:solidFill>
                  <a:schemeClr val="bg1"/>
                </a:solidFill>
                <a:latin typeface="Arial"/>
                <a:cs typeface="Arial"/>
              </a:rPr>
              <a:t> </a:t>
            </a:r>
            <a:r>
              <a:rPr lang="en-US" sz="4800" dirty="0">
                <a:solidFill>
                  <a:schemeClr val="bg1"/>
                </a:solidFill>
                <a:latin typeface="Arial"/>
                <a:cs typeface="Arial"/>
              </a:rPr>
              <a:t>should</a:t>
            </a:r>
            <a:r>
              <a:rPr lang="en-US" sz="4800" spc="14" dirty="0">
                <a:solidFill>
                  <a:schemeClr val="bg1"/>
                </a:solidFill>
                <a:latin typeface="Arial"/>
                <a:cs typeface="Arial"/>
              </a:rPr>
              <a:t> </a:t>
            </a:r>
            <a:r>
              <a:rPr lang="en-US" sz="4800" spc="-7" dirty="0">
                <a:solidFill>
                  <a:schemeClr val="bg1"/>
                </a:solidFill>
                <a:latin typeface="Arial"/>
                <a:cs typeface="Arial"/>
              </a:rPr>
              <a:t>be</a:t>
            </a:r>
            <a:endParaRPr lang="en-US" sz="4800" dirty="0">
              <a:solidFill>
                <a:schemeClr val="bg1"/>
              </a:solidFill>
              <a:latin typeface="Arial"/>
              <a:cs typeface="Arial"/>
            </a:endParaRPr>
          </a:p>
          <a:p>
            <a:pPr marL="17318" marR="376660">
              <a:lnSpc>
                <a:spcPts val="2114"/>
              </a:lnSpc>
              <a:spcBef>
                <a:spcPts val="61"/>
              </a:spcBef>
            </a:pPr>
            <a:r>
              <a:rPr lang="en-US" sz="4800" spc="-7" dirty="0">
                <a:solidFill>
                  <a:schemeClr val="bg1"/>
                </a:solidFill>
                <a:latin typeface="Arial"/>
                <a:cs typeface="Arial"/>
              </a:rPr>
              <a:t>considered</a:t>
            </a:r>
            <a:r>
              <a:rPr lang="en-US" sz="4800" dirty="0">
                <a:solidFill>
                  <a:schemeClr val="bg1"/>
                </a:solidFill>
                <a:latin typeface="Arial"/>
                <a:cs typeface="Arial"/>
              </a:rPr>
              <a:t> </a:t>
            </a:r>
            <a:r>
              <a:rPr lang="en-US" sz="4800" spc="-7" dirty="0">
                <a:solidFill>
                  <a:schemeClr val="bg1"/>
                </a:solidFill>
                <a:latin typeface="Arial"/>
                <a:cs typeface="Arial"/>
              </a:rPr>
              <a:t>hazardous.</a:t>
            </a:r>
            <a:r>
              <a:rPr lang="en-US" sz="4800" dirty="0">
                <a:solidFill>
                  <a:schemeClr val="bg1"/>
                </a:solidFill>
                <a:latin typeface="Arial"/>
                <a:cs typeface="Arial"/>
              </a:rPr>
              <a:t> You</a:t>
            </a:r>
            <a:r>
              <a:rPr lang="en-US" sz="4800" spc="-14" dirty="0">
                <a:solidFill>
                  <a:schemeClr val="bg1"/>
                </a:solidFill>
                <a:latin typeface="Arial"/>
                <a:cs typeface="Arial"/>
              </a:rPr>
              <a:t> </a:t>
            </a:r>
            <a:r>
              <a:rPr lang="en-US" sz="4800" dirty="0">
                <a:solidFill>
                  <a:schemeClr val="bg1"/>
                </a:solidFill>
                <a:latin typeface="Arial"/>
                <a:cs typeface="Arial"/>
              </a:rPr>
              <a:t>can't </a:t>
            </a:r>
            <a:r>
              <a:rPr lang="en-US" sz="4800" spc="-7" dirty="0">
                <a:solidFill>
                  <a:schemeClr val="bg1"/>
                </a:solidFill>
                <a:latin typeface="Arial"/>
                <a:cs typeface="Arial"/>
              </a:rPr>
              <a:t>treat hazardous</a:t>
            </a:r>
            <a:r>
              <a:rPr lang="en-US" sz="4800" dirty="0">
                <a:solidFill>
                  <a:schemeClr val="bg1"/>
                </a:solidFill>
                <a:latin typeface="Arial"/>
                <a:cs typeface="Arial"/>
              </a:rPr>
              <a:t> </a:t>
            </a:r>
            <a:r>
              <a:rPr lang="en-US" sz="4800" spc="-7" dirty="0">
                <a:solidFill>
                  <a:schemeClr val="bg1"/>
                </a:solidFill>
                <a:latin typeface="Arial"/>
                <a:cs typeface="Arial"/>
              </a:rPr>
              <a:t>wastes</a:t>
            </a:r>
            <a:r>
              <a:rPr lang="en-US" sz="4800" spc="14" dirty="0">
                <a:solidFill>
                  <a:schemeClr val="bg1"/>
                </a:solidFill>
                <a:latin typeface="Arial"/>
                <a:cs typeface="Arial"/>
              </a:rPr>
              <a:t> </a:t>
            </a:r>
            <a:r>
              <a:rPr lang="en-US" sz="4800" spc="-7" dirty="0">
                <a:solidFill>
                  <a:schemeClr val="bg1"/>
                </a:solidFill>
                <a:latin typeface="Arial"/>
                <a:cs typeface="Arial"/>
              </a:rPr>
              <a:t>like</a:t>
            </a:r>
            <a:r>
              <a:rPr lang="en-US" sz="4800" dirty="0">
                <a:solidFill>
                  <a:schemeClr val="bg1"/>
                </a:solidFill>
                <a:latin typeface="Arial"/>
                <a:cs typeface="Arial"/>
              </a:rPr>
              <a:t> </a:t>
            </a:r>
            <a:r>
              <a:rPr lang="en-US" sz="4800" spc="-7" dirty="0">
                <a:solidFill>
                  <a:schemeClr val="bg1"/>
                </a:solidFill>
                <a:latin typeface="Arial"/>
                <a:cs typeface="Arial"/>
              </a:rPr>
              <a:t>other</a:t>
            </a:r>
            <a:r>
              <a:rPr lang="en-US" sz="4800" spc="14" dirty="0">
                <a:solidFill>
                  <a:schemeClr val="bg1"/>
                </a:solidFill>
                <a:latin typeface="Arial"/>
                <a:cs typeface="Arial"/>
              </a:rPr>
              <a:t> </a:t>
            </a:r>
            <a:r>
              <a:rPr lang="en-US" sz="4800" spc="-7" dirty="0">
                <a:solidFill>
                  <a:schemeClr val="bg1"/>
                </a:solidFill>
                <a:latin typeface="Arial"/>
                <a:cs typeface="Arial"/>
              </a:rPr>
              <a:t>kinds</a:t>
            </a:r>
            <a:r>
              <a:rPr lang="en-US" sz="4800" spc="7" dirty="0">
                <a:solidFill>
                  <a:schemeClr val="bg1"/>
                </a:solidFill>
                <a:latin typeface="Arial"/>
                <a:cs typeface="Arial"/>
              </a:rPr>
              <a:t> </a:t>
            </a:r>
            <a:r>
              <a:rPr lang="en-US" sz="4800" dirty="0">
                <a:solidFill>
                  <a:schemeClr val="bg1"/>
                </a:solidFill>
                <a:latin typeface="Arial"/>
                <a:cs typeface="Arial"/>
              </a:rPr>
              <a:t>of </a:t>
            </a:r>
            <a:r>
              <a:rPr lang="en-US" sz="4800" spc="-7" dirty="0">
                <a:solidFill>
                  <a:schemeClr val="bg1"/>
                </a:solidFill>
                <a:latin typeface="Arial"/>
                <a:cs typeface="Arial"/>
              </a:rPr>
              <a:t>garbage.</a:t>
            </a:r>
            <a:r>
              <a:rPr lang="en-US" sz="4800" dirty="0">
                <a:solidFill>
                  <a:schemeClr val="bg1"/>
                </a:solidFill>
                <a:latin typeface="Arial"/>
                <a:cs typeface="Arial"/>
              </a:rPr>
              <a:t> For </a:t>
            </a:r>
            <a:r>
              <a:rPr lang="en-US" sz="4800" spc="-491" dirty="0">
                <a:solidFill>
                  <a:schemeClr val="bg1"/>
                </a:solidFill>
                <a:latin typeface="Arial"/>
                <a:cs typeface="Arial"/>
              </a:rPr>
              <a:t> </a:t>
            </a:r>
            <a:r>
              <a:rPr lang="en-US" sz="4800" spc="-7" dirty="0">
                <a:solidFill>
                  <a:schemeClr val="bg1"/>
                </a:solidFill>
                <a:latin typeface="Arial"/>
                <a:cs typeface="Arial"/>
              </a:rPr>
              <a:t>example, buried</a:t>
            </a:r>
            <a:r>
              <a:rPr lang="en-US" sz="4800" spc="-14" dirty="0">
                <a:solidFill>
                  <a:schemeClr val="bg1"/>
                </a:solidFill>
                <a:latin typeface="Arial"/>
                <a:cs typeface="Arial"/>
              </a:rPr>
              <a:t> </a:t>
            </a:r>
            <a:r>
              <a:rPr lang="en-US" sz="4800" spc="-7" dirty="0">
                <a:solidFill>
                  <a:schemeClr val="bg1"/>
                </a:solidFill>
                <a:latin typeface="Arial"/>
                <a:cs typeface="Arial"/>
              </a:rPr>
              <a:t>wastes</a:t>
            </a:r>
            <a:r>
              <a:rPr lang="en-US" sz="4800" spc="14" dirty="0">
                <a:solidFill>
                  <a:schemeClr val="bg1"/>
                </a:solidFill>
                <a:latin typeface="Arial"/>
                <a:cs typeface="Arial"/>
              </a:rPr>
              <a:t> </a:t>
            </a:r>
            <a:r>
              <a:rPr lang="en-US" sz="4800" spc="-7" dirty="0">
                <a:solidFill>
                  <a:schemeClr val="bg1"/>
                </a:solidFill>
                <a:latin typeface="Arial"/>
                <a:cs typeface="Arial"/>
              </a:rPr>
              <a:t>can</a:t>
            </a:r>
            <a:r>
              <a:rPr lang="en-US" sz="4800" dirty="0">
                <a:solidFill>
                  <a:schemeClr val="bg1"/>
                </a:solidFill>
                <a:latin typeface="Arial"/>
                <a:cs typeface="Arial"/>
              </a:rPr>
              <a:t> </a:t>
            </a:r>
            <a:r>
              <a:rPr lang="en-US" sz="4800" spc="-7" dirty="0">
                <a:solidFill>
                  <a:schemeClr val="bg1"/>
                </a:solidFill>
                <a:latin typeface="Arial"/>
                <a:cs typeface="Arial"/>
              </a:rPr>
              <a:t>filter</a:t>
            </a:r>
            <a:r>
              <a:rPr lang="en-US" sz="4800" spc="7" dirty="0">
                <a:solidFill>
                  <a:schemeClr val="bg1"/>
                </a:solidFill>
                <a:latin typeface="Arial"/>
                <a:cs typeface="Arial"/>
              </a:rPr>
              <a:t> </a:t>
            </a:r>
            <a:r>
              <a:rPr lang="en-US" sz="4800" spc="-7" dirty="0">
                <a:solidFill>
                  <a:schemeClr val="bg1"/>
                </a:solidFill>
                <a:latin typeface="Arial"/>
                <a:cs typeface="Arial"/>
              </a:rPr>
              <a:t>down </a:t>
            </a:r>
            <a:r>
              <a:rPr lang="en-US" sz="4800" dirty="0">
                <a:solidFill>
                  <a:schemeClr val="bg1"/>
                </a:solidFill>
                <a:latin typeface="Arial"/>
                <a:cs typeface="Arial"/>
              </a:rPr>
              <a:t>through </a:t>
            </a:r>
            <a:r>
              <a:rPr lang="en-US" sz="4800" spc="-7" dirty="0">
                <a:solidFill>
                  <a:schemeClr val="bg1"/>
                </a:solidFill>
                <a:latin typeface="Arial"/>
                <a:cs typeface="Arial"/>
              </a:rPr>
              <a:t>the</a:t>
            </a:r>
            <a:r>
              <a:rPr lang="en-US" sz="4800" dirty="0">
                <a:solidFill>
                  <a:schemeClr val="bg1"/>
                </a:solidFill>
                <a:latin typeface="Arial"/>
                <a:cs typeface="Arial"/>
              </a:rPr>
              <a:t> </a:t>
            </a:r>
            <a:r>
              <a:rPr lang="en-US" sz="4800" spc="-7" dirty="0">
                <a:solidFill>
                  <a:schemeClr val="bg1"/>
                </a:solidFill>
                <a:latin typeface="Arial"/>
                <a:cs typeface="Arial"/>
              </a:rPr>
              <a:t>soil</a:t>
            </a:r>
            <a:r>
              <a:rPr lang="en-US" sz="4800" spc="7" dirty="0">
                <a:solidFill>
                  <a:schemeClr val="bg1"/>
                </a:solidFill>
                <a:latin typeface="Arial"/>
                <a:cs typeface="Arial"/>
              </a:rPr>
              <a:t> </a:t>
            </a:r>
            <a:r>
              <a:rPr lang="en-US" sz="4800" spc="-7" dirty="0">
                <a:solidFill>
                  <a:schemeClr val="bg1"/>
                </a:solidFill>
                <a:latin typeface="Arial"/>
                <a:cs typeface="Arial"/>
              </a:rPr>
              <a:t>and</a:t>
            </a:r>
            <a:r>
              <a:rPr lang="en-US" sz="4800" dirty="0">
                <a:solidFill>
                  <a:schemeClr val="bg1"/>
                </a:solidFill>
                <a:latin typeface="Arial"/>
                <a:cs typeface="Arial"/>
              </a:rPr>
              <a:t> </a:t>
            </a:r>
            <a:r>
              <a:rPr lang="en-US" sz="4800" spc="-7" dirty="0">
                <a:solidFill>
                  <a:schemeClr val="bg1"/>
                </a:solidFill>
                <a:latin typeface="Arial"/>
                <a:cs typeface="Arial"/>
              </a:rPr>
              <a:t>contaminate</a:t>
            </a:r>
            <a:r>
              <a:rPr lang="en-US" sz="4800" dirty="0">
                <a:solidFill>
                  <a:schemeClr val="bg1"/>
                </a:solidFill>
                <a:latin typeface="Arial"/>
                <a:cs typeface="Arial"/>
              </a:rPr>
              <a:t> </a:t>
            </a:r>
            <a:r>
              <a:rPr lang="en-US" sz="4800" spc="-7" dirty="0">
                <a:solidFill>
                  <a:schemeClr val="bg1"/>
                </a:solidFill>
                <a:latin typeface="Arial"/>
                <a:cs typeface="Arial"/>
              </a:rPr>
              <a:t>groundwater.</a:t>
            </a:r>
            <a:endParaRPr lang="en-US" sz="4800" dirty="0">
              <a:solidFill>
                <a:schemeClr val="bg1"/>
              </a:solidFill>
              <a:latin typeface="Arial"/>
              <a:cs typeface="Arial"/>
            </a:endParaRPr>
          </a:p>
          <a:p>
            <a:pPr marL="17318">
              <a:lnSpc>
                <a:spcPts val="2011"/>
              </a:lnSpc>
            </a:pPr>
            <a:r>
              <a:rPr lang="en-US" sz="4800" spc="-7" dirty="0">
                <a:solidFill>
                  <a:schemeClr val="bg1"/>
                </a:solidFill>
                <a:latin typeface="Arial"/>
                <a:cs typeface="Arial"/>
              </a:rPr>
              <a:t>Plumbing</a:t>
            </a:r>
            <a:r>
              <a:rPr lang="en-US" sz="4800" dirty="0">
                <a:solidFill>
                  <a:schemeClr val="bg1"/>
                </a:solidFill>
                <a:latin typeface="Arial"/>
                <a:cs typeface="Arial"/>
              </a:rPr>
              <a:t> </a:t>
            </a:r>
            <a:r>
              <a:rPr lang="en-US" sz="4800" spc="-7" dirty="0">
                <a:solidFill>
                  <a:schemeClr val="bg1"/>
                </a:solidFill>
                <a:latin typeface="Arial"/>
                <a:cs typeface="Arial"/>
              </a:rPr>
              <a:t>systems</a:t>
            </a:r>
            <a:r>
              <a:rPr lang="en-US" sz="4800" dirty="0">
                <a:solidFill>
                  <a:schemeClr val="bg1"/>
                </a:solidFill>
                <a:latin typeface="Arial"/>
                <a:cs typeface="Arial"/>
              </a:rPr>
              <a:t> </a:t>
            </a:r>
            <a:r>
              <a:rPr lang="en-US" sz="4800" spc="-7" dirty="0">
                <a:solidFill>
                  <a:schemeClr val="bg1"/>
                </a:solidFill>
                <a:latin typeface="Arial"/>
                <a:cs typeface="Arial"/>
              </a:rPr>
              <a:t>can</a:t>
            </a:r>
            <a:r>
              <a:rPr lang="en-US" sz="4800" dirty="0">
                <a:solidFill>
                  <a:schemeClr val="bg1"/>
                </a:solidFill>
                <a:latin typeface="Arial"/>
                <a:cs typeface="Arial"/>
              </a:rPr>
              <a:t> be</a:t>
            </a:r>
            <a:r>
              <a:rPr lang="en-US" sz="4800" spc="-7" dirty="0">
                <a:solidFill>
                  <a:schemeClr val="bg1"/>
                </a:solidFill>
                <a:latin typeface="Arial"/>
                <a:cs typeface="Arial"/>
              </a:rPr>
              <a:t> damaged</a:t>
            </a:r>
            <a:r>
              <a:rPr lang="en-US" sz="4800" spc="-14" dirty="0">
                <a:solidFill>
                  <a:schemeClr val="bg1"/>
                </a:solidFill>
                <a:latin typeface="Arial"/>
                <a:cs typeface="Arial"/>
              </a:rPr>
              <a:t> </a:t>
            </a:r>
            <a:r>
              <a:rPr lang="en-US" sz="4800" spc="-7" dirty="0">
                <a:solidFill>
                  <a:schemeClr val="bg1"/>
                </a:solidFill>
                <a:latin typeface="Arial"/>
                <a:cs typeface="Arial"/>
              </a:rPr>
              <a:t>when</a:t>
            </a:r>
            <a:r>
              <a:rPr lang="en-US" sz="4800" spc="7" dirty="0">
                <a:solidFill>
                  <a:schemeClr val="bg1"/>
                </a:solidFill>
                <a:latin typeface="Arial"/>
                <a:cs typeface="Arial"/>
              </a:rPr>
              <a:t> </a:t>
            </a:r>
            <a:r>
              <a:rPr lang="en-US" sz="4800" spc="-7" dirty="0">
                <a:solidFill>
                  <a:schemeClr val="bg1"/>
                </a:solidFill>
                <a:latin typeface="Arial"/>
                <a:cs typeface="Arial"/>
              </a:rPr>
              <a:t>corrosive</a:t>
            </a:r>
            <a:r>
              <a:rPr lang="en-US" sz="4800" dirty="0">
                <a:solidFill>
                  <a:schemeClr val="bg1"/>
                </a:solidFill>
                <a:latin typeface="Arial"/>
                <a:cs typeface="Arial"/>
              </a:rPr>
              <a:t> </a:t>
            </a:r>
            <a:r>
              <a:rPr lang="en-US" sz="4800" spc="-7" dirty="0">
                <a:solidFill>
                  <a:schemeClr val="bg1"/>
                </a:solidFill>
                <a:latin typeface="Arial"/>
                <a:cs typeface="Arial"/>
              </a:rPr>
              <a:t>chemicals</a:t>
            </a:r>
            <a:r>
              <a:rPr lang="en-US" sz="4800" spc="14" dirty="0">
                <a:solidFill>
                  <a:schemeClr val="bg1"/>
                </a:solidFill>
                <a:latin typeface="Arial"/>
                <a:cs typeface="Arial"/>
              </a:rPr>
              <a:t> </a:t>
            </a:r>
            <a:r>
              <a:rPr lang="en-US" sz="4800" spc="-7" dirty="0">
                <a:solidFill>
                  <a:schemeClr val="bg1"/>
                </a:solidFill>
                <a:latin typeface="Arial"/>
                <a:cs typeface="Arial"/>
              </a:rPr>
              <a:t>are</a:t>
            </a:r>
            <a:r>
              <a:rPr lang="en-US" sz="4800" spc="7" dirty="0">
                <a:solidFill>
                  <a:schemeClr val="bg1"/>
                </a:solidFill>
                <a:latin typeface="Arial"/>
                <a:cs typeface="Arial"/>
              </a:rPr>
              <a:t> </a:t>
            </a:r>
            <a:r>
              <a:rPr lang="en-US" sz="4800" dirty="0">
                <a:solidFill>
                  <a:schemeClr val="bg1"/>
                </a:solidFill>
                <a:latin typeface="Arial"/>
                <a:cs typeface="Arial"/>
              </a:rPr>
              <a:t>put</a:t>
            </a:r>
            <a:r>
              <a:rPr lang="en-US" sz="4800" spc="-7" dirty="0">
                <a:solidFill>
                  <a:schemeClr val="bg1"/>
                </a:solidFill>
                <a:latin typeface="Arial"/>
                <a:cs typeface="Arial"/>
              </a:rPr>
              <a:t> down</a:t>
            </a:r>
            <a:r>
              <a:rPr lang="en-US" sz="4800" spc="7" dirty="0">
                <a:solidFill>
                  <a:schemeClr val="bg1"/>
                </a:solidFill>
                <a:latin typeface="Arial"/>
                <a:cs typeface="Arial"/>
              </a:rPr>
              <a:t> </a:t>
            </a:r>
            <a:r>
              <a:rPr lang="en-US" sz="4800" dirty="0">
                <a:solidFill>
                  <a:schemeClr val="bg1"/>
                </a:solidFill>
                <a:latin typeface="Arial"/>
                <a:cs typeface="Arial"/>
              </a:rPr>
              <a:t>the</a:t>
            </a:r>
            <a:r>
              <a:rPr lang="en-US" sz="4800" spc="-14" dirty="0">
                <a:solidFill>
                  <a:schemeClr val="bg1"/>
                </a:solidFill>
                <a:latin typeface="Arial"/>
                <a:cs typeface="Arial"/>
              </a:rPr>
              <a:t> </a:t>
            </a:r>
            <a:r>
              <a:rPr lang="en-US" sz="4800" dirty="0">
                <a:solidFill>
                  <a:schemeClr val="bg1"/>
                </a:solidFill>
                <a:latin typeface="Arial"/>
                <a:cs typeface="Arial"/>
              </a:rPr>
              <a:t>drain.</a:t>
            </a:r>
          </a:p>
          <a:p>
            <a:pPr marL="17318" marR="6927">
              <a:lnSpc>
                <a:spcPts val="2127"/>
              </a:lnSpc>
              <a:spcBef>
                <a:spcPts val="102"/>
              </a:spcBef>
            </a:pPr>
            <a:r>
              <a:rPr lang="en-US" sz="4800" dirty="0">
                <a:solidFill>
                  <a:schemeClr val="bg1"/>
                </a:solidFill>
                <a:latin typeface="Arial"/>
                <a:cs typeface="Arial"/>
              </a:rPr>
              <a:t>Burning</a:t>
            </a:r>
            <a:r>
              <a:rPr lang="en-US" sz="4800" spc="-7" dirty="0">
                <a:solidFill>
                  <a:schemeClr val="bg1"/>
                </a:solidFill>
                <a:latin typeface="Arial"/>
                <a:cs typeface="Arial"/>
              </a:rPr>
              <a:t> hazardous</a:t>
            </a:r>
            <a:r>
              <a:rPr lang="en-US" sz="4800" spc="7" dirty="0">
                <a:solidFill>
                  <a:schemeClr val="bg1"/>
                </a:solidFill>
                <a:latin typeface="Arial"/>
                <a:cs typeface="Arial"/>
              </a:rPr>
              <a:t> </a:t>
            </a:r>
            <a:r>
              <a:rPr lang="en-US" sz="4800" spc="-7" dirty="0">
                <a:solidFill>
                  <a:schemeClr val="bg1"/>
                </a:solidFill>
                <a:latin typeface="Arial"/>
                <a:cs typeface="Arial"/>
              </a:rPr>
              <a:t>wastes</a:t>
            </a:r>
            <a:r>
              <a:rPr lang="en-US" sz="4800" spc="7" dirty="0">
                <a:solidFill>
                  <a:schemeClr val="bg1"/>
                </a:solidFill>
                <a:latin typeface="Arial"/>
                <a:cs typeface="Arial"/>
              </a:rPr>
              <a:t> </a:t>
            </a:r>
            <a:r>
              <a:rPr lang="en-US" sz="4800" spc="-7" dirty="0">
                <a:solidFill>
                  <a:schemeClr val="bg1"/>
                </a:solidFill>
                <a:latin typeface="Arial"/>
                <a:cs typeface="Arial"/>
              </a:rPr>
              <a:t>simply</a:t>
            </a:r>
            <a:r>
              <a:rPr lang="en-US" sz="4800" spc="7" dirty="0">
                <a:solidFill>
                  <a:schemeClr val="bg1"/>
                </a:solidFill>
                <a:latin typeface="Arial"/>
                <a:cs typeface="Arial"/>
              </a:rPr>
              <a:t> </a:t>
            </a:r>
            <a:r>
              <a:rPr lang="en-US" sz="4800" spc="-7" dirty="0">
                <a:solidFill>
                  <a:schemeClr val="bg1"/>
                </a:solidFill>
                <a:latin typeface="Arial"/>
                <a:cs typeface="Arial"/>
              </a:rPr>
              <a:t>distributes</a:t>
            </a:r>
            <a:r>
              <a:rPr lang="en-US" sz="4800" spc="7" dirty="0">
                <a:solidFill>
                  <a:schemeClr val="bg1"/>
                </a:solidFill>
                <a:latin typeface="Arial"/>
                <a:cs typeface="Arial"/>
              </a:rPr>
              <a:t> </a:t>
            </a:r>
            <a:r>
              <a:rPr lang="en-US" sz="4800" dirty="0">
                <a:solidFill>
                  <a:schemeClr val="bg1"/>
                </a:solidFill>
                <a:latin typeface="Arial"/>
                <a:cs typeface="Arial"/>
              </a:rPr>
              <a:t>them</a:t>
            </a:r>
            <a:r>
              <a:rPr lang="en-US" sz="4800" spc="-20" dirty="0">
                <a:solidFill>
                  <a:schemeClr val="bg1"/>
                </a:solidFill>
                <a:latin typeface="Arial"/>
                <a:cs typeface="Arial"/>
              </a:rPr>
              <a:t> </a:t>
            </a:r>
            <a:r>
              <a:rPr lang="en-US" sz="4800" dirty="0">
                <a:solidFill>
                  <a:schemeClr val="bg1"/>
                </a:solidFill>
                <a:latin typeface="Arial"/>
                <a:cs typeface="Arial"/>
              </a:rPr>
              <a:t>over</a:t>
            </a:r>
            <a:r>
              <a:rPr lang="en-US" sz="4800" spc="7" dirty="0">
                <a:solidFill>
                  <a:schemeClr val="bg1"/>
                </a:solidFill>
                <a:latin typeface="Arial"/>
                <a:cs typeface="Arial"/>
              </a:rPr>
              <a:t> </a:t>
            </a:r>
            <a:r>
              <a:rPr lang="en-US" sz="4800" dirty="0">
                <a:solidFill>
                  <a:schemeClr val="bg1"/>
                </a:solidFill>
                <a:latin typeface="Arial"/>
                <a:cs typeface="Arial"/>
              </a:rPr>
              <a:t>a </a:t>
            </a:r>
            <a:r>
              <a:rPr lang="en-US" sz="4800" spc="-7" dirty="0">
                <a:solidFill>
                  <a:schemeClr val="bg1"/>
                </a:solidFill>
                <a:latin typeface="Arial"/>
                <a:cs typeface="Arial"/>
              </a:rPr>
              <a:t>larger</a:t>
            </a:r>
            <a:r>
              <a:rPr lang="en-US" sz="4800" spc="7" dirty="0">
                <a:solidFill>
                  <a:schemeClr val="bg1"/>
                </a:solidFill>
                <a:latin typeface="Arial"/>
                <a:cs typeface="Arial"/>
              </a:rPr>
              <a:t> </a:t>
            </a:r>
            <a:r>
              <a:rPr lang="en-US" sz="4800" spc="-7" dirty="0">
                <a:solidFill>
                  <a:schemeClr val="bg1"/>
                </a:solidFill>
                <a:latin typeface="Arial"/>
                <a:cs typeface="Arial"/>
              </a:rPr>
              <a:t>area</a:t>
            </a:r>
            <a:r>
              <a:rPr lang="en-US" sz="4800" spc="-14" dirty="0">
                <a:solidFill>
                  <a:schemeClr val="bg1"/>
                </a:solidFill>
                <a:latin typeface="Arial"/>
                <a:cs typeface="Arial"/>
              </a:rPr>
              <a:t> </a:t>
            </a:r>
            <a:r>
              <a:rPr lang="en-US" sz="4800" spc="-7" dirty="0">
                <a:solidFill>
                  <a:schemeClr val="bg1"/>
                </a:solidFill>
                <a:latin typeface="Arial"/>
                <a:cs typeface="Arial"/>
              </a:rPr>
              <a:t>and</a:t>
            </a:r>
            <a:r>
              <a:rPr lang="en-US" sz="4800" dirty="0">
                <a:solidFill>
                  <a:schemeClr val="bg1"/>
                </a:solidFill>
                <a:latin typeface="Arial"/>
                <a:cs typeface="Arial"/>
              </a:rPr>
              <a:t> </a:t>
            </a:r>
            <a:r>
              <a:rPr lang="en-US" sz="4800" spc="-7" dirty="0">
                <a:solidFill>
                  <a:schemeClr val="bg1"/>
                </a:solidFill>
                <a:latin typeface="Arial"/>
                <a:cs typeface="Arial"/>
              </a:rPr>
              <a:t>releases</a:t>
            </a:r>
            <a:r>
              <a:rPr lang="en-US" sz="4800" spc="7" dirty="0">
                <a:solidFill>
                  <a:schemeClr val="bg1"/>
                </a:solidFill>
                <a:latin typeface="Arial"/>
                <a:cs typeface="Arial"/>
              </a:rPr>
              <a:t> </a:t>
            </a:r>
            <a:r>
              <a:rPr lang="en-US" sz="4800" spc="-7" dirty="0">
                <a:solidFill>
                  <a:schemeClr val="bg1"/>
                </a:solidFill>
                <a:latin typeface="Arial"/>
                <a:cs typeface="Arial"/>
              </a:rPr>
              <a:t>them</a:t>
            </a:r>
            <a:r>
              <a:rPr lang="en-US" sz="4800" dirty="0">
                <a:solidFill>
                  <a:schemeClr val="bg1"/>
                </a:solidFill>
                <a:latin typeface="Arial"/>
                <a:cs typeface="Arial"/>
              </a:rPr>
              <a:t> </a:t>
            </a:r>
            <a:r>
              <a:rPr lang="en-US" sz="4800" spc="-7" dirty="0">
                <a:solidFill>
                  <a:schemeClr val="bg1"/>
                </a:solidFill>
                <a:latin typeface="Arial"/>
                <a:cs typeface="Arial"/>
              </a:rPr>
              <a:t>into </a:t>
            </a:r>
            <a:r>
              <a:rPr lang="en-US" sz="4800" spc="-491" dirty="0">
                <a:solidFill>
                  <a:schemeClr val="bg1"/>
                </a:solidFill>
                <a:latin typeface="Arial"/>
                <a:cs typeface="Arial"/>
              </a:rPr>
              <a:t> </a:t>
            </a:r>
            <a:r>
              <a:rPr lang="en-US" sz="4800" dirty="0">
                <a:solidFill>
                  <a:schemeClr val="bg1"/>
                </a:solidFill>
                <a:latin typeface="Arial"/>
                <a:cs typeface="Arial"/>
              </a:rPr>
              <a:t>the</a:t>
            </a:r>
            <a:r>
              <a:rPr lang="en-US" sz="4800" spc="-7" dirty="0">
                <a:solidFill>
                  <a:schemeClr val="bg1"/>
                </a:solidFill>
                <a:latin typeface="Arial"/>
                <a:cs typeface="Arial"/>
              </a:rPr>
              <a:t> </a:t>
            </a:r>
            <a:r>
              <a:rPr lang="en-US" sz="4800" dirty="0">
                <a:solidFill>
                  <a:schemeClr val="bg1"/>
                </a:solidFill>
                <a:latin typeface="Arial"/>
                <a:cs typeface="Arial"/>
              </a:rPr>
              <a:t>air.</a:t>
            </a:r>
            <a:r>
              <a:rPr lang="en-US" sz="4800" spc="-7" dirty="0">
                <a:solidFill>
                  <a:schemeClr val="bg1"/>
                </a:solidFill>
                <a:latin typeface="Arial"/>
                <a:cs typeface="Arial"/>
              </a:rPr>
              <a:t> Pouring hazardous</a:t>
            </a:r>
            <a:r>
              <a:rPr lang="en-US" sz="4800" spc="7" dirty="0">
                <a:solidFill>
                  <a:schemeClr val="bg1"/>
                </a:solidFill>
                <a:latin typeface="Arial"/>
                <a:cs typeface="Arial"/>
              </a:rPr>
              <a:t> </a:t>
            </a:r>
            <a:r>
              <a:rPr lang="en-US" sz="4800" spc="-7" dirty="0">
                <a:solidFill>
                  <a:schemeClr val="bg1"/>
                </a:solidFill>
                <a:latin typeface="Arial"/>
                <a:cs typeface="Arial"/>
              </a:rPr>
              <a:t>liquids</a:t>
            </a:r>
            <a:r>
              <a:rPr lang="en-US" sz="4800" dirty="0">
                <a:solidFill>
                  <a:schemeClr val="bg1"/>
                </a:solidFill>
                <a:latin typeface="Arial"/>
                <a:cs typeface="Arial"/>
              </a:rPr>
              <a:t> on </a:t>
            </a:r>
            <a:r>
              <a:rPr lang="en-US" sz="4800" spc="-7" dirty="0">
                <a:solidFill>
                  <a:schemeClr val="bg1"/>
                </a:solidFill>
                <a:latin typeface="Arial"/>
                <a:cs typeface="Arial"/>
              </a:rPr>
              <a:t>the ground</a:t>
            </a:r>
            <a:r>
              <a:rPr lang="en-US" sz="4800" dirty="0">
                <a:solidFill>
                  <a:schemeClr val="bg1"/>
                </a:solidFill>
                <a:latin typeface="Arial"/>
                <a:cs typeface="Arial"/>
              </a:rPr>
              <a:t> </a:t>
            </a:r>
            <a:r>
              <a:rPr lang="en-US" sz="4800" spc="-7" dirty="0">
                <a:solidFill>
                  <a:schemeClr val="bg1"/>
                </a:solidFill>
                <a:latin typeface="Arial"/>
                <a:cs typeface="Arial"/>
              </a:rPr>
              <a:t>can poison</a:t>
            </a:r>
            <a:r>
              <a:rPr lang="en-US" sz="4800" spc="-14" dirty="0">
                <a:solidFill>
                  <a:schemeClr val="bg1"/>
                </a:solidFill>
                <a:latin typeface="Arial"/>
                <a:cs typeface="Arial"/>
              </a:rPr>
              <a:t> </a:t>
            </a:r>
            <a:r>
              <a:rPr lang="en-US" sz="4800" dirty="0">
                <a:solidFill>
                  <a:schemeClr val="bg1"/>
                </a:solidFill>
                <a:latin typeface="Arial"/>
                <a:cs typeface="Arial"/>
              </a:rPr>
              <a:t>soil,</a:t>
            </a:r>
            <a:r>
              <a:rPr lang="en-US" sz="4800" spc="-14" dirty="0">
                <a:solidFill>
                  <a:schemeClr val="bg1"/>
                </a:solidFill>
                <a:latin typeface="Arial"/>
                <a:cs typeface="Arial"/>
              </a:rPr>
              <a:t> </a:t>
            </a:r>
            <a:r>
              <a:rPr lang="en-US" sz="4800" spc="-7" dirty="0">
                <a:solidFill>
                  <a:schemeClr val="bg1"/>
                </a:solidFill>
                <a:latin typeface="Arial"/>
                <a:cs typeface="Arial"/>
              </a:rPr>
              <a:t>plants</a:t>
            </a:r>
            <a:r>
              <a:rPr lang="en-US" sz="4800" spc="7" dirty="0">
                <a:solidFill>
                  <a:schemeClr val="bg1"/>
                </a:solidFill>
                <a:latin typeface="Arial"/>
                <a:cs typeface="Arial"/>
              </a:rPr>
              <a:t> </a:t>
            </a:r>
            <a:r>
              <a:rPr lang="en-US" sz="4800" spc="-7" dirty="0">
                <a:solidFill>
                  <a:schemeClr val="bg1"/>
                </a:solidFill>
                <a:latin typeface="Arial"/>
                <a:cs typeface="Arial"/>
              </a:rPr>
              <a:t>and</a:t>
            </a:r>
            <a:r>
              <a:rPr lang="en-US" sz="4800" spc="-20" dirty="0">
                <a:solidFill>
                  <a:schemeClr val="bg1"/>
                </a:solidFill>
                <a:latin typeface="Arial"/>
                <a:cs typeface="Arial"/>
              </a:rPr>
              <a:t> </a:t>
            </a:r>
            <a:r>
              <a:rPr lang="en-US" sz="4800" dirty="0">
                <a:solidFill>
                  <a:schemeClr val="bg1"/>
                </a:solidFill>
                <a:latin typeface="Arial"/>
                <a:cs typeface="Arial"/>
              </a:rPr>
              <a:t>water.</a:t>
            </a:r>
          </a:p>
          <a:p>
            <a:endParaRPr lang="en-US" dirty="0"/>
          </a:p>
        </p:txBody>
      </p:sp>
    </p:spTree>
    <p:extLst>
      <p:ext uri="{BB962C8B-B14F-4D97-AF65-F5344CB8AC3E}">
        <p14:creationId xmlns:p14="http://schemas.microsoft.com/office/powerpoint/2010/main" val="4106909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dirty="0">
                <a:solidFill>
                  <a:schemeClr val="bg1"/>
                </a:solidFill>
                <a:latin typeface="Arial"/>
                <a:cs typeface="Arial"/>
              </a:rPr>
              <a:t>Oil </a:t>
            </a:r>
            <a:r>
              <a:rPr lang="en-US" sz="4800" spc="-7" dirty="0">
                <a:solidFill>
                  <a:schemeClr val="bg1"/>
                </a:solidFill>
                <a:latin typeface="Arial"/>
                <a:cs typeface="Arial"/>
              </a:rPr>
              <a:t>Tanks have </a:t>
            </a:r>
            <a:r>
              <a:rPr lang="en-US" sz="4800" dirty="0">
                <a:solidFill>
                  <a:schemeClr val="bg1"/>
                </a:solidFill>
                <a:latin typeface="Arial"/>
                <a:cs typeface="Arial"/>
              </a:rPr>
              <a:t>a </a:t>
            </a:r>
            <a:r>
              <a:rPr lang="en-US" sz="4800" spc="-7" dirty="0">
                <a:solidFill>
                  <a:schemeClr val="bg1"/>
                </a:solidFill>
                <a:latin typeface="Arial"/>
                <a:cs typeface="Arial"/>
              </a:rPr>
              <a:t>lifetime expectancy </a:t>
            </a:r>
            <a:r>
              <a:rPr lang="en-US" sz="4800" dirty="0">
                <a:solidFill>
                  <a:schemeClr val="bg1"/>
                </a:solidFill>
                <a:latin typeface="Arial"/>
                <a:cs typeface="Arial"/>
              </a:rPr>
              <a:t>of </a:t>
            </a:r>
            <a:r>
              <a:rPr lang="en-US" sz="4800" spc="-7" dirty="0">
                <a:solidFill>
                  <a:schemeClr val="bg1"/>
                </a:solidFill>
                <a:latin typeface="Arial"/>
                <a:cs typeface="Arial"/>
              </a:rPr>
              <a:t>around </a:t>
            </a:r>
            <a:r>
              <a:rPr lang="en-US" sz="4800" dirty="0">
                <a:solidFill>
                  <a:schemeClr val="bg1"/>
                </a:solidFill>
                <a:latin typeface="Arial"/>
                <a:cs typeface="Arial"/>
              </a:rPr>
              <a:t>ten </a:t>
            </a:r>
            <a:r>
              <a:rPr lang="en-US" sz="4800" spc="-7" dirty="0">
                <a:solidFill>
                  <a:schemeClr val="bg1"/>
                </a:solidFill>
                <a:latin typeface="Arial"/>
                <a:cs typeface="Arial"/>
              </a:rPr>
              <a:t>years </a:t>
            </a:r>
            <a:r>
              <a:rPr lang="en-US" sz="4800" dirty="0">
                <a:solidFill>
                  <a:schemeClr val="bg1"/>
                </a:solidFill>
                <a:latin typeface="Arial"/>
                <a:cs typeface="Arial"/>
              </a:rPr>
              <a:t>or so. </a:t>
            </a:r>
            <a:r>
              <a:rPr lang="en-US" sz="4800" spc="7" dirty="0">
                <a:solidFill>
                  <a:schemeClr val="bg1"/>
                </a:solidFill>
                <a:latin typeface="Arial"/>
                <a:cs typeface="Arial"/>
              </a:rPr>
              <a:t> </a:t>
            </a:r>
            <a:r>
              <a:rPr lang="en-US" sz="4800" spc="-7" dirty="0">
                <a:solidFill>
                  <a:schemeClr val="bg1"/>
                </a:solidFill>
                <a:latin typeface="Arial"/>
                <a:cs typeface="Arial"/>
              </a:rPr>
              <a:t>Protect </a:t>
            </a:r>
            <a:r>
              <a:rPr lang="en-US" sz="4800" dirty="0">
                <a:solidFill>
                  <a:schemeClr val="bg1"/>
                </a:solidFill>
                <a:latin typeface="Arial"/>
                <a:cs typeface="Arial"/>
              </a:rPr>
              <a:t>your oil </a:t>
            </a:r>
            <a:r>
              <a:rPr lang="en-US" sz="4800" spc="-7" dirty="0">
                <a:solidFill>
                  <a:schemeClr val="bg1"/>
                </a:solidFill>
                <a:latin typeface="Arial"/>
                <a:cs typeface="Arial"/>
              </a:rPr>
              <a:t>tank </a:t>
            </a:r>
            <a:r>
              <a:rPr lang="en-US" sz="4800" dirty="0">
                <a:solidFill>
                  <a:schemeClr val="bg1"/>
                </a:solidFill>
                <a:latin typeface="Arial"/>
                <a:cs typeface="Arial"/>
              </a:rPr>
              <a:t>from the </a:t>
            </a:r>
            <a:r>
              <a:rPr lang="en-US" sz="4800" spc="-7" dirty="0">
                <a:solidFill>
                  <a:schemeClr val="bg1"/>
                </a:solidFill>
                <a:latin typeface="Arial"/>
                <a:cs typeface="Arial"/>
              </a:rPr>
              <a:t>elements (snow </a:t>
            </a:r>
            <a:r>
              <a:rPr lang="en-US" sz="4800" dirty="0">
                <a:solidFill>
                  <a:schemeClr val="bg1"/>
                </a:solidFill>
                <a:latin typeface="Arial"/>
                <a:cs typeface="Arial"/>
              </a:rPr>
              <a:t>and </a:t>
            </a:r>
            <a:r>
              <a:rPr lang="en-US" sz="4800" spc="-7" dirty="0">
                <a:solidFill>
                  <a:schemeClr val="bg1"/>
                </a:solidFill>
                <a:latin typeface="Arial"/>
                <a:cs typeface="Arial"/>
              </a:rPr>
              <a:t>ice).</a:t>
            </a:r>
            <a:r>
              <a:rPr lang="en-US" sz="4800" dirty="0">
                <a:solidFill>
                  <a:schemeClr val="bg1"/>
                </a:solidFill>
                <a:latin typeface="Arial"/>
                <a:cs typeface="Arial"/>
              </a:rPr>
              <a:t> Experts </a:t>
            </a:r>
            <a:r>
              <a:rPr lang="en-US" sz="4800" spc="-7" dirty="0">
                <a:solidFill>
                  <a:schemeClr val="bg1"/>
                </a:solidFill>
                <a:latin typeface="Arial"/>
                <a:cs typeface="Arial"/>
              </a:rPr>
              <a:t>recommend having </a:t>
            </a:r>
            <a:r>
              <a:rPr lang="en-US" sz="4800" dirty="0">
                <a:solidFill>
                  <a:schemeClr val="bg1"/>
                </a:solidFill>
                <a:latin typeface="Arial"/>
                <a:cs typeface="Arial"/>
              </a:rPr>
              <a:t> your oil </a:t>
            </a:r>
            <a:r>
              <a:rPr lang="en-US" sz="4800" spc="-7" dirty="0">
                <a:solidFill>
                  <a:schemeClr val="bg1"/>
                </a:solidFill>
                <a:latin typeface="Arial"/>
                <a:cs typeface="Arial"/>
              </a:rPr>
              <a:t>tank cleaned </a:t>
            </a:r>
            <a:r>
              <a:rPr lang="en-US" sz="4800" dirty="0">
                <a:solidFill>
                  <a:schemeClr val="bg1"/>
                </a:solidFill>
                <a:latin typeface="Arial"/>
                <a:cs typeface="Arial"/>
              </a:rPr>
              <a:t>out at least </a:t>
            </a:r>
            <a:r>
              <a:rPr lang="en-US" sz="4800" spc="-7" dirty="0">
                <a:solidFill>
                  <a:schemeClr val="bg1"/>
                </a:solidFill>
                <a:latin typeface="Arial"/>
                <a:cs typeface="Arial"/>
              </a:rPr>
              <a:t>every five </a:t>
            </a:r>
            <a:r>
              <a:rPr lang="en-US" sz="4800" dirty="0">
                <a:solidFill>
                  <a:schemeClr val="bg1"/>
                </a:solidFill>
                <a:latin typeface="Arial"/>
                <a:cs typeface="Arial"/>
              </a:rPr>
              <a:t>years. </a:t>
            </a:r>
            <a:r>
              <a:rPr lang="en-US" sz="4800" spc="-7" dirty="0">
                <a:solidFill>
                  <a:schemeClr val="bg1"/>
                </a:solidFill>
                <a:latin typeface="Arial"/>
                <a:cs typeface="Arial"/>
              </a:rPr>
              <a:t>Your </a:t>
            </a:r>
            <a:r>
              <a:rPr lang="en-US" sz="4800" dirty="0">
                <a:solidFill>
                  <a:schemeClr val="bg1"/>
                </a:solidFill>
                <a:latin typeface="Arial"/>
                <a:cs typeface="Arial"/>
              </a:rPr>
              <a:t>oil </a:t>
            </a:r>
            <a:r>
              <a:rPr lang="en-US" sz="4800" spc="-7" dirty="0">
                <a:solidFill>
                  <a:schemeClr val="bg1"/>
                </a:solidFill>
                <a:latin typeface="Arial"/>
                <a:cs typeface="Arial"/>
              </a:rPr>
              <a:t>company usually </a:t>
            </a:r>
            <a:r>
              <a:rPr lang="en-US" sz="4800" dirty="0">
                <a:solidFill>
                  <a:schemeClr val="bg1"/>
                </a:solidFill>
                <a:latin typeface="Arial"/>
                <a:cs typeface="Arial"/>
              </a:rPr>
              <a:t>can do </a:t>
            </a:r>
            <a:r>
              <a:rPr lang="en-US" sz="4800" spc="7" dirty="0">
                <a:solidFill>
                  <a:schemeClr val="bg1"/>
                </a:solidFill>
                <a:latin typeface="Arial"/>
                <a:cs typeface="Arial"/>
              </a:rPr>
              <a:t> </a:t>
            </a:r>
            <a:r>
              <a:rPr lang="en-US" sz="4800" spc="-7" dirty="0">
                <a:solidFill>
                  <a:schemeClr val="bg1"/>
                </a:solidFill>
                <a:latin typeface="Arial"/>
                <a:cs typeface="Arial"/>
              </a:rPr>
              <a:t>this </a:t>
            </a:r>
            <a:r>
              <a:rPr lang="en-US" sz="4800" dirty="0">
                <a:solidFill>
                  <a:schemeClr val="bg1"/>
                </a:solidFill>
                <a:latin typeface="Arial"/>
                <a:cs typeface="Arial"/>
              </a:rPr>
              <a:t>task. </a:t>
            </a:r>
            <a:r>
              <a:rPr lang="en-US" sz="4800" spc="-7" dirty="0">
                <a:solidFill>
                  <a:schemeClr val="bg1"/>
                </a:solidFill>
                <a:latin typeface="Arial"/>
                <a:cs typeface="Arial"/>
              </a:rPr>
              <a:t>Check </a:t>
            </a:r>
            <a:r>
              <a:rPr lang="en-US" sz="4800" dirty="0">
                <a:solidFill>
                  <a:schemeClr val="bg1"/>
                </a:solidFill>
                <a:latin typeface="Arial"/>
                <a:cs typeface="Arial"/>
              </a:rPr>
              <a:t>the welded </a:t>
            </a:r>
            <a:r>
              <a:rPr lang="en-US" sz="4800" spc="-7" dirty="0">
                <a:solidFill>
                  <a:schemeClr val="bg1"/>
                </a:solidFill>
                <a:latin typeface="Arial"/>
                <a:cs typeface="Arial"/>
              </a:rPr>
              <a:t>seams, </a:t>
            </a:r>
            <a:r>
              <a:rPr lang="en-US" sz="4800" dirty="0">
                <a:solidFill>
                  <a:schemeClr val="bg1"/>
                </a:solidFill>
                <a:latin typeface="Arial"/>
                <a:cs typeface="Arial"/>
              </a:rPr>
              <a:t>vent pipe, </a:t>
            </a:r>
            <a:r>
              <a:rPr lang="en-US" sz="4800" spc="-7" dirty="0">
                <a:solidFill>
                  <a:schemeClr val="bg1"/>
                </a:solidFill>
                <a:latin typeface="Arial"/>
                <a:cs typeface="Arial"/>
              </a:rPr>
              <a:t>fill </a:t>
            </a:r>
            <a:r>
              <a:rPr lang="en-US" sz="4800" dirty="0">
                <a:solidFill>
                  <a:schemeClr val="bg1"/>
                </a:solidFill>
                <a:latin typeface="Arial"/>
                <a:cs typeface="Arial"/>
              </a:rPr>
              <a:t>pipes, legs, as </a:t>
            </a:r>
            <a:r>
              <a:rPr lang="en-US" sz="4800" spc="-7" dirty="0">
                <a:solidFill>
                  <a:schemeClr val="bg1"/>
                </a:solidFill>
                <a:latin typeface="Arial"/>
                <a:cs typeface="Arial"/>
              </a:rPr>
              <a:t>well as </a:t>
            </a:r>
            <a:r>
              <a:rPr lang="en-US" sz="4800" dirty="0">
                <a:solidFill>
                  <a:schemeClr val="bg1"/>
                </a:solidFill>
                <a:latin typeface="Arial"/>
                <a:cs typeface="Arial"/>
              </a:rPr>
              <a:t>the </a:t>
            </a:r>
            <a:r>
              <a:rPr lang="en-US" sz="4800" spc="-7" dirty="0">
                <a:solidFill>
                  <a:schemeClr val="bg1"/>
                </a:solidFill>
                <a:latin typeface="Arial"/>
                <a:cs typeface="Arial"/>
              </a:rPr>
              <a:t>bottom </a:t>
            </a:r>
            <a:r>
              <a:rPr lang="en-US" sz="4800" dirty="0">
                <a:solidFill>
                  <a:schemeClr val="bg1"/>
                </a:solidFill>
                <a:latin typeface="Arial"/>
                <a:cs typeface="Arial"/>
              </a:rPr>
              <a:t>of </a:t>
            </a:r>
            <a:r>
              <a:rPr lang="en-US" sz="4800" spc="-498" dirty="0">
                <a:solidFill>
                  <a:schemeClr val="bg1"/>
                </a:solidFill>
                <a:latin typeface="Arial"/>
                <a:cs typeface="Arial"/>
              </a:rPr>
              <a:t> </a:t>
            </a:r>
            <a:r>
              <a:rPr lang="en-US" sz="4800" dirty="0">
                <a:solidFill>
                  <a:schemeClr val="bg1"/>
                </a:solidFill>
                <a:latin typeface="Arial"/>
                <a:cs typeface="Arial"/>
              </a:rPr>
              <a:t>oil</a:t>
            </a:r>
            <a:r>
              <a:rPr lang="en-US" sz="4800" spc="-7" dirty="0">
                <a:solidFill>
                  <a:schemeClr val="bg1"/>
                </a:solidFill>
                <a:latin typeface="Arial"/>
                <a:cs typeface="Arial"/>
              </a:rPr>
              <a:t> tank</a:t>
            </a:r>
            <a:r>
              <a:rPr lang="en-US" sz="4800" dirty="0">
                <a:solidFill>
                  <a:schemeClr val="bg1"/>
                </a:solidFill>
                <a:latin typeface="Arial"/>
                <a:cs typeface="Arial"/>
              </a:rPr>
              <a:t> for </a:t>
            </a:r>
            <a:r>
              <a:rPr lang="en-US" sz="4800" spc="-7" dirty="0">
                <a:solidFill>
                  <a:schemeClr val="bg1"/>
                </a:solidFill>
                <a:latin typeface="Arial"/>
                <a:cs typeface="Arial"/>
              </a:rPr>
              <a:t>any</a:t>
            </a:r>
            <a:r>
              <a:rPr lang="en-US" sz="4800" spc="-14" dirty="0">
                <a:solidFill>
                  <a:schemeClr val="bg1"/>
                </a:solidFill>
                <a:latin typeface="Arial"/>
                <a:cs typeface="Arial"/>
              </a:rPr>
              <a:t> </a:t>
            </a:r>
            <a:r>
              <a:rPr lang="en-US" sz="4800" spc="-7" dirty="0">
                <a:solidFill>
                  <a:schemeClr val="bg1"/>
                </a:solidFill>
                <a:latin typeface="Arial"/>
                <a:cs typeface="Arial"/>
              </a:rPr>
              <a:t>signs</a:t>
            </a:r>
            <a:r>
              <a:rPr lang="en-US" sz="4800" spc="7" dirty="0">
                <a:solidFill>
                  <a:schemeClr val="bg1"/>
                </a:solidFill>
                <a:latin typeface="Arial"/>
                <a:cs typeface="Arial"/>
              </a:rPr>
              <a:t> </a:t>
            </a:r>
            <a:r>
              <a:rPr lang="en-US" sz="4800" dirty="0">
                <a:solidFill>
                  <a:schemeClr val="bg1"/>
                </a:solidFill>
                <a:latin typeface="Arial"/>
                <a:cs typeface="Arial"/>
              </a:rPr>
              <a:t>of</a:t>
            </a:r>
            <a:r>
              <a:rPr lang="en-US" sz="4800" spc="-14" dirty="0">
                <a:solidFill>
                  <a:schemeClr val="bg1"/>
                </a:solidFill>
                <a:latin typeface="Arial"/>
                <a:cs typeface="Arial"/>
              </a:rPr>
              <a:t> </a:t>
            </a:r>
            <a:r>
              <a:rPr lang="en-US" sz="4800" spc="-7" dirty="0">
                <a:solidFill>
                  <a:schemeClr val="bg1"/>
                </a:solidFill>
                <a:latin typeface="Arial"/>
                <a:cs typeface="Arial"/>
              </a:rPr>
              <a:t>leaks,</a:t>
            </a:r>
            <a:r>
              <a:rPr lang="en-US" sz="4800" spc="-14" dirty="0">
                <a:solidFill>
                  <a:schemeClr val="bg1"/>
                </a:solidFill>
                <a:latin typeface="Arial"/>
                <a:cs typeface="Arial"/>
              </a:rPr>
              <a:t> </a:t>
            </a:r>
            <a:r>
              <a:rPr lang="en-US" sz="4800" spc="-7" dirty="0">
                <a:solidFill>
                  <a:schemeClr val="bg1"/>
                </a:solidFill>
                <a:latin typeface="Arial"/>
                <a:cs typeface="Arial"/>
              </a:rPr>
              <a:t>corrosion,</a:t>
            </a:r>
            <a:r>
              <a:rPr lang="en-US" sz="4800" spc="-14" dirty="0">
                <a:solidFill>
                  <a:schemeClr val="bg1"/>
                </a:solidFill>
                <a:latin typeface="Arial"/>
                <a:cs typeface="Arial"/>
              </a:rPr>
              <a:t> </a:t>
            </a:r>
            <a:r>
              <a:rPr lang="en-US" sz="4800" dirty="0">
                <a:solidFill>
                  <a:schemeClr val="bg1"/>
                </a:solidFill>
                <a:latin typeface="Arial"/>
                <a:cs typeface="Arial"/>
              </a:rPr>
              <a:t>rust</a:t>
            </a:r>
            <a:r>
              <a:rPr lang="en-US" sz="4800" spc="-14" dirty="0">
                <a:solidFill>
                  <a:schemeClr val="bg1"/>
                </a:solidFill>
                <a:latin typeface="Arial"/>
                <a:cs typeface="Arial"/>
              </a:rPr>
              <a:t> </a:t>
            </a:r>
            <a:r>
              <a:rPr lang="en-US" sz="4800" spc="-7" dirty="0">
                <a:solidFill>
                  <a:schemeClr val="bg1"/>
                </a:solidFill>
                <a:latin typeface="Arial"/>
                <a:cs typeface="Arial"/>
              </a:rPr>
              <a:t>or</a:t>
            </a:r>
            <a:r>
              <a:rPr lang="en-US" sz="4800" spc="7" dirty="0">
                <a:solidFill>
                  <a:schemeClr val="bg1"/>
                </a:solidFill>
                <a:latin typeface="Arial"/>
                <a:cs typeface="Arial"/>
              </a:rPr>
              <a:t> </a:t>
            </a:r>
            <a:r>
              <a:rPr lang="en-US" sz="4800" spc="-7" dirty="0">
                <a:solidFill>
                  <a:schemeClr val="bg1"/>
                </a:solidFill>
                <a:latin typeface="Arial"/>
                <a:cs typeface="Arial"/>
              </a:rPr>
              <a:t>damage.</a:t>
            </a:r>
            <a:endParaRPr lang="en-US" dirty="0"/>
          </a:p>
        </p:txBody>
      </p:sp>
    </p:spTree>
    <p:extLst>
      <p:ext uri="{BB962C8B-B14F-4D97-AF65-F5344CB8AC3E}">
        <p14:creationId xmlns:p14="http://schemas.microsoft.com/office/powerpoint/2010/main" val="1390528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chemeClr val="bg1"/>
                </a:solidFill>
                <a:latin typeface="Arial"/>
                <a:cs typeface="Arial"/>
              </a:rPr>
              <a:t>Springtime is </a:t>
            </a:r>
            <a:r>
              <a:rPr lang="en-US" sz="4800" dirty="0">
                <a:solidFill>
                  <a:schemeClr val="bg1"/>
                </a:solidFill>
                <a:latin typeface="Arial"/>
                <a:cs typeface="Arial"/>
              </a:rPr>
              <a:t>a perfect </a:t>
            </a:r>
            <a:r>
              <a:rPr lang="en-US" sz="4800" spc="-7" dirty="0">
                <a:solidFill>
                  <a:schemeClr val="bg1"/>
                </a:solidFill>
                <a:latin typeface="Arial"/>
                <a:cs typeface="Arial"/>
              </a:rPr>
              <a:t>time </a:t>
            </a:r>
            <a:r>
              <a:rPr lang="en-US" sz="4800" dirty="0">
                <a:solidFill>
                  <a:schemeClr val="bg1"/>
                </a:solidFill>
                <a:latin typeface="Arial"/>
                <a:cs typeface="Arial"/>
              </a:rPr>
              <a:t>to. Rake </a:t>
            </a:r>
            <a:r>
              <a:rPr lang="en-US" sz="4800" spc="-7" dirty="0">
                <a:solidFill>
                  <a:schemeClr val="bg1"/>
                </a:solidFill>
                <a:latin typeface="Arial"/>
                <a:cs typeface="Arial"/>
              </a:rPr>
              <a:t>leaves and </a:t>
            </a:r>
            <a:r>
              <a:rPr lang="en-US" sz="4800" dirty="0">
                <a:solidFill>
                  <a:schemeClr val="bg1"/>
                </a:solidFill>
                <a:latin typeface="Arial"/>
                <a:cs typeface="Arial"/>
              </a:rPr>
              <a:t> </a:t>
            </a:r>
            <a:r>
              <a:rPr lang="en-US" sz="4800" spc="-7" dirty="0">
                <a:solidFill>
                  <a:schemeClr val="bg1"/>
                </a:solidFill>
                <a:latin typeface="Arial"/>
                <a:cs typeface="Arial"/>
              </a:rPr>
              <a:t>weeds</a:t>
            </a:r>
            <a:r>
              <a:rPr lang="en-US" sz="4800" dirty="0">
                <a:solidFill>
                  <a:schemeClr val="bg1"/>
                </a:solidFill>
                <a:latin typeface="Arial"/>
                <a:cs typeface="Arial"/>
              </a:rPr>
              <a:t> </a:t>
            </a:r>
            <a:r>
              <a:rPr lang="en-US" sz="4800" spc="-7" dirty="0">
                <a:solidFill>
                  <a:schemeClr val="bg1"/>
                </a:solidFill>
                <a:latin typeface="Arial"/>
                <a:cs typeface="Arial"/>
              </a:rPr>
              <a:t>away</a:t>
            </a:r>
            <a:r>
              <a:rPr lang="en-US" sz="4800" spc="7" dirty="0">
                <a:solidFill>
                  <a:schemeClr val="bg1"/>
                </a:solidFill>
                <a:latin typeface="Arial"/>
                <a:cs typeface="Arial"/>
              </a:rPr>
              <a:t> </a:t>
            </a:r>
            <a:r>
              <a:rPr lang="en-US" sz="4800" spc="-7" dirty="0">
                <a:solidFill>
                  <a:schemeClr val="bg1"/>
                </a:solidFill>
                <a:latin typeface="Arial"/>
                <a:cs typeface="Arial"/>
              </a:rPr>
              <a:t>from</a:t>
            </a:r>
            <a:r>
              <a:rPr lang="en-US" sz="4800" dirty="0">
                <a:solidFill>
                  <a:schemeClr val="bg1"/>
                </a:solidFill>
                <a:latin typeface="Arial"/>
                <a:cs typeface="Arial"/>
              </a:rPr>
              <a:t> home.</a:t>
            </a:r>
            <a:r>
              <a:rPr lang="en-US" sz="4800" spc="-7" dirty="0">
                <a:solidFill>
                  <a:schemeClr val="bg1"/>
                </a:solidFill>
                <a:latin typeface="Arial"/>
                <a:cs typeface="Arial"/>
              </a:rPr>
              <a:t> Clean</a:t>
            </a:r>
            <a:r>
              <a:rPr lang="en-US" sz="4800" dirty="0">
                <a:solidFill>
                  <a:schemeClr val="bg1"/>
                </a:solidFill>
                <a:latin typeface="Arial"/>
                <a:cs typeface="Arial"/>
              </a:rPr>
              <a:t> out</a:t>
            </a:r>
            <a:r>
              <a:rPr lang="en-US" sz="4800" spc="-7" dirty="0">
                <a:solidFill>
                  <a:schemeClr val="bg1"/>
                </a:solidFill>
                <a:latin typeface="Arial"/>
                <a:cs typeface="Arial"/>
              </a:rPr>
              <a:t> flower</a:t>
            </a:r>
            <a:r>
              <a:rPr lang="en-US" sz="4800" spc="7" dirty="0">
                <a:solidFill>
                  <a:schemeClr val="bg1"/>
                </a:solidFill>
                <a:latin typeface="Arial"/>
                <a:cs typeface="Arial"/>
              </a:rPr>
              <a:t> </a:t>
            </a:r>
            <a:r>
              <a:rPr lang="en-US" sz="4800" spc="-7" dirty="0">
                <a:solidFill>
                  <a:schemeClr val="bg1"/>
                </a:solidFill>
                <a:latin typeface="Arial"/>
                <a:cs typeface="Arial"/>
              </a:rPr>
              <a:t>beds.</a:t>
            </a:r>
            <a:r>
              <a:rPr lang="en-US" sz="4800" dirty="0">
                <a:solidFill>
                  <a:schemeClr val="bg1"/>
                </a:solidFill>
                <a:latin typeface="Arial"/>
                <a:cs typeface="Arial"/>
              </a:rPr>
              <a:t> Power</a:t>
            </a:r>
            <a:r>
              <a:rPr lang="en-US" sz="4800" spc="-14" dirty="0">
                <a:solidFill>
                  <a:schemeClr val="bg1"/>
                </a:solidFill>
                <a:latin typeface="Arial"/>
                <a:cs typeface="Arial"/>
              </a:rPr>
              <a:t> </a:t>
            </a:r>
            <a:r>
              <a:rPr lang="en-US" sz="4800" spc="-7" dirty="0">
                <a:solidFill>
                  <a:schemeClr val="bg1"/>
                </a:solidFill>
                <a:latin typeface="Arial"/>
                <a:cs typeface="Arial"/>
              </a:rPr>
              <a:t>wash</a:t>
            </a:r>
            <a:r>
              <a:rPr lang="en-US" sz="4800" dirty="0">
                <a:solidFill>
                  <a:schemeClr val="bg1"/>
                </a:solidFill>
                <a:latin typeface="Arial"/>
                <a:cs typeface="Arial"/>
              </a:rPr>
              <a:t> </a:t>
            </a:r>
            <a:r>
              <a:rPr lang="en-US" sz="4800" spc="-7" dirty="0">
                <a:solidFill>
                  <a:schemeClr val="bg1"/>
                </a:solidFill>
                <a:latin typeface="Arial"/>
                <a:cs typeface="Arial"/>
              </a:rPr>
              <a:t>concrete</a:t>
            </a:r>
            <a:r>
              <a:rPr lang="en-US" sz="4800" dirty="0">
                <a:solidFill>
                  <a:schemeClr val="bg1"/>
                </a:solidFill>
                <a:latin typeface="Arial"/>
                <a:cs typeface="Arial"/>
              </a:rPr>
              <a:t> </a:t>
            </a:r>
            <a:r>
              <a:rPr lang="en-US" sz="4800" spc="-7" dirty="0">
                <a:solidFill>
                  <a:schemeClr val="bg1"/>
                </a:solidFill>
                <a:latin typeface="Arial"/>
                <a:cs typeface="Arial"/>
              </a:rPr>
              <a:t>walkways</a:t>
            </a:r>
            <a:r>
              <a:rPr lang="en-US" sz="4800" spc="7" dirty="0">
                <a:solidFill>
                  <a:schemeClr val="bg1"/>
                </a:solidFill>
                <a:latin typeface="Arial"/>
                <a:cs typeface="Arial"/>
              </a:rPr>
              <a:t> </a:t>
            </a:r>
            <a:r>
              <a:rPr lang="en-US" sz="4800" spc="-7" dirty="0">
                <a:solidFill>
                  <a:schemeClr val="bg1"/>
                </a:solidFill>
                <a:latin typeface="Arial"/>
                <a:cs typeface="Arial"/>
              </a:rPr>
              <a:t>and </a:t>
            </a:r>
            <a:r>
              <a:rPr lang="en-US" sz="4800" spc="-491" dirty="0">
                <a:solidFill>
                  <a:schemeClr val="bg1"/>
                </a:solidFill>
                <a:latin typeface="Arial"/>
                <a:cs typeface="Arial"/>
              </a:rPr>
              <a:t> </a:t>
            </a:r>
            <a:r>
              <a:rPr lang="en-US" sz="4800" spc="-7" dirty="0">
                <a:solidFill>
                  <a:schemeClr val="bg1"/>
                </a:solidFill>
                <a:latin typeface="Arial"/>
                <a:cs typeface="Arial"/>
              </a:rPr>
              <a:t>driveways.</a:t>
            </a:r>
            <a:r>
              <a:rPr lang="en-US" sz="4800" dirty="0">
                <a:solidFill>
                  <a:schemeClr val="bg1"/>
                </a:solidFill>
                <a:latin typeface="Arial"/>
                <a:cs typeface="Arial"/>
              </a:rPr>
              <a:t> </a:t>
            </a:r>
            <a:r>
              <a:rPr lang="en-US" sz="4800" spc="-7" dirty="0">
                <a:solidFill>
                  <a:schemeClr val="bg1"/>
                </a:solidFill>
                <a:latin typeface="Arial"/>
                <a:cs typeface="Arial"/>
              </a:rPr>
              <a:t>Inspect,</a:t>
            </a:r>
            <a:r>
              <a:rPr lang="en-US" sz="4800" dirty="0">
                <a:solidFill>
                  <a:schemeClr val="bg1"/>
                </a:solidFill>
                <a:latin typeface="Arial"/>
                <a:cs typeface="Arial"/>
              </a:rPr>
              <a:t> and clean</a:t>
            </a:r>
            <a:r>
              <a:rPr lang="en-US" sz="4800" spc="-7" dirty="0">
                <a:solidFill>
                  <a:schemeClr val="bg1"/>
                </a:solidFill>
                <a:latin typeface="Arial"/>
                <a:cs typeface="Arial"/>
              </a:rPr>
              <a:t> charcoal</a:t>
            </a:r>
            <a:r>
              <a:rPr lang="en-US" sz="4800" spc="14" dirty="0">
                <a:solidFill>
                  <a:schemeClr val="bg1"/>
                </a:solidFill>
                <a:latin typeface="Arial"/>
                <a:cs typeface="Arial"/>
              </a:rPr>
              <a:t> </a:t>
            </a:r>
            <a:r>
              <a:rPr lang="en-US" sz="4800" dirty="0">
                <a:solidFill>
                  <a:schemeClr val="bg1"/>
                </a:solidFill>
                <a:latin typeface="Arial"/>
                <a:cs typeface="Arial"/>
              </a:rPr>
              <a:t>and</a:t>
            </a:r>
            <a:r>
              <a:rPr lang="en-US" sz="4800" spc="7" dirty="0">
                <a:solidFill>
                  <a:schemeClr val="bg1"/>
                </a:solidFill>
                <a:latin typeface="Arial"/>
                <a:cs typeface="Arial"/>
              </a:rPr>
              <a:t> </a:t>
            </a:r>
            <a:r>
              <a:rPr lang="en-US" sz="4800" spc="-7" dirty="0">
                <a:solidFill>
                  <a:schemeClr val="bg1"/>
                </a:solidFill>
                <a:latin typeface="Arial"/>
                <a:cs typeface="Arial"/>
              </a:rPr>
              <a:t>propane</a:t>
            </a:r>
            <a:r>
              <a:rPr lang="en-US" sz="4800" spc="14" dirty="0">
                <a:solidFill>
                  <a:schemeClr val="bg1"/>
                </a:solidFill>
                <a:latin typeface="Arial"/>
                <a:cs typeface="Arial"/>
              </a:rPr>
              <a:t> </a:t>
            </a:r>
            <a:r>
              <a:rPr lang="en-US" sz="4800" spc="-7" dirty="0">
                <a:solidFill>
                  <a:schemeClr val="bg1"/>
                </a:solidFill>
                <a:latin typeface="Arial"/>
                <a:cs typeface="Arial"/>
              </a:rPr>
              <a:t>grills.</a:t>
            </a:r>
            <a:r>
              <a:rPr lang="en-US" sz="4800" spc="7" dirty="0">
                <a:solidFill>
                  <a:schemeClr val="bg1"/>
                </a:solidFill>
                <a:latin typeface="Arial"/>
                <a:cs typeface="Arial"/>
              </a:rPr>
              <a:t> </a:t>
            </a:r>
            <a:r>
              <a:rPr lang="en-US" sz="4800" spc="-7" dirty="0">
                <a:solidFill>
                  <a:schemeClr val="bg1"/>
                </a:solidFill>
                <a:latin typeface="Arial"/>
                <a:cs typeface="Arial"/>
              </a:rPr>
              <a:t>Remove</a:t>
            </a:r>
            <a:r>
              <a:rPr lang="en-US" sz="4800" spc="7" dirty="0">
                <a:solidFill>
                  <a:schemeClr val="bg1"/>
                </a:solidFill>
                <a:latin typeface="Arial"/>
                <a:cs typeface="Arial"/>
              </a:rPr>
              <a:t> </a:t>
            </a:r>
            <a:r>
              <a:rPr lang="en-US" sz="4800" spc="-7" dirty="0">
                <a:solidFill>
                  <a:schemeClr val="bg1"/>
                </a:solidFill>
                <a:latin typeface="Arial"/>
                <a:cs typeface="Arial"/>
              </a:rPr>
              <a:t>old</a:t>
            </a:r>
            <a:r>
              <a:rPr lang="en-US" sz="4800" spc="14" dirty="0">
                <a:solidFill>
                  <a:schemeClr val="bg1"/>
                </a:solidFill>
                <a:latin typeface="Arial"/>
                <a:cs typeface="Arial"/>
              </a:rPr>
              <a:t> </a:t>
            </a:r>
            <a:r>
              <a:rPr lang="en-US" sz="4800" spc="-7" dirty="0">
                <a:solidFill>
                  <a:schemeClr val="bg1"/>
                </a:solidFill>
                <a:latin typeface="Arial"/>
                <a:cs typeface="Arial"/>
              </a:rPr>
              <a:t>tires,</a:t>
            </a:r>
            <a:r>
              <a:rPr lang="en-US" sz="4800" dirty="0">
                <a:solidFill>
                  <a:schemeClr val="bg1"/>
                </a:solidFill>
                <a:latin typeface="Arial"/>
                <a:cs typeface="Arial"/>
              </a:rPr>
              <a:t> </a:t>
            </a:r>
            <a:r>
              <a:rPr lang="en-US" sz="4800" spc="-7" dirty="0">
                <a:solidFill>
                  <a:schemeClr val="bg1"/>
                </a:solidFill>
                <a:latin typeface="Arial"/>
                <a:cs typeface="Arial"/>
              </a:rPr>
              <a:t>pallets, </a:t>
            </a:r>
            <a:r>
              <a:rPr lang="en-US" sz="4800" dirty="0">
                <a:solidFill>
                  <a:schemeClr val="bg1"/>
                </a:solidFill>
                <a:latin typeface="Arial"/>
                <a:cs typeface="Arial"/>
              </a:rPr>
              <a:t> </a:t>
            </a:r>
            <a:r>
              <a:rPr lang="en-US" sz="4800" spc="-7" dirty="0">
                <a:solidFill>
                  <a:schemeClr val="bg1"/>
                </a:solidFill>
                <a:latin typeface="Arial"/>
                <a:cs typeface="Arial"/>
              </a:rPr>
              <a:t>broken </a:t>
            </a:r>
            <a:r>
              <a:rPr lang="en-US" sz="4800" dirty="0">
                <a:solidFill>
                  <a:schemeClr val="bg1"/>
                </a:solidFill>
                <a:latin typeface="Arial"/>
                <a:cs typeface="Arial"/>
              </a:rPr>
              <a:t>toys,</a:t>
            </a:r>
            <a:r>
              <a:rPr lang="en-US" sz="4800" spc="-27" dirty="0">
                <a:solidFill>
                  <a:schemeClr val="bg1"/>
                </a:solidFill>
                <a:latin typeface="Arial"/>
                <a:cs typeface="Arial"/>
              </a:rPr>
              <a:t> </a:t>
            </a:r>
            <a:r>
              <a:rPr lang="en-US" sz="4800" spc="-7" dirty="0">
                <a:solidFill>
                  <a:schemeClr val="bg1"/>
                </a:solidFill>
                <a:latin typeface="Arial"/>
                <a:cs typeface="Arial"/>
              </a:rPr>
              <a:t>vehicles</a:t>
            </a:r>
            <a:r>
              <a:rPr lang="en-US" sz="4800" dirty="0">
                <a:solidFill>
                  <a:schemeClr val="bg1"/>
                </a:solidFill>
                <a:latin typeface="Arial"/>
                <a:cs typeface="Arial"/>
              </a:rPr>
              <a:t> </a:t>
            </a:r>
            <a:r>
              <a:rPr lang="en-US" sz="4800" spc="-7" dirty="0">
                <a:solidFill>
                  <a:schemeClr val="bg1"/>
                </a:solidFill>
                <a:latin typeface="Arial"/>
                <a:cs typeface="Arial"/>
              </a:rPr>
              <a:t>That</a:t>
            </a:r>
            <a:r>
              <a:rPr lang="en-US" sz="4800" spc="-14" dirty="0">
                <a:solidFill>
                  <a:schemeClr val="bg1"/>
                </a:solidFill>
                <a:latin typeface="Arial"/>
                <a:cs typeface="Arial"/>
              </a:rPr>
              <a:t> </a:t>
            </a:r>
            <a:r>
              <a:rPr lang="en-US" sz="4800" dirty="0">
                <a:solidFill>
                  <a:schemeClr val="bg1"/>
                </a:solidFill>
                <a:latin typeface="Arial"/>
                <a:cs typeface="Arial"/>
              </a:rPr>
              <a:t>are</a:t>
            </a:r>
            <a:r>
              <a:rPr lang="en-US" sz="4800" spc="-20" dirty="0">
                <a:solidFill>
                  <a:schemeClr val="bg1"/>
                </a:solidFill>
                <a:latin typeface="Arial"/>
                <a:cs typeface="Arial"/>
              </a:rPr>
              <a:t> </a:t>
            </a:r>
            <a:r>
              <a:rPr lang="en-US" sz="4800" dirty="0">
                <a:solidFill>
                  <a:schemeClr val="bg1"/>
                </a:solidFill>
                <a:latin typeface="Arial"/>
                <a:cs typeface="Arial"/>
              </a:rPr>
              <a:t>out</a:t>
            </a:r>
            <a:r>
              <a:rPr lang="en-US" sz="4800" spc="-14" dirty="0">
                <a:solidFill>
                  <a:schemeClr val="bg1"/>
                </a:solidFill>
                <a:latin typeface="Arial"/>
                <a:cs typeface="Arial"/>
              </a:rPr>
              <a:t> </a:t>
            </a:r>
            <a:r>
              <a:rPr lang="en-US" sz="4800" dirty="0">
                <a:solidFill>
                  <a:schemeClr val="bg1"/>
                </a:solidFill>
                <a:latin typeface="Arial"/>
                <a:cs typeface="Arial"/>
              </a:rPr>
              <a:t>of</a:t>
            </a:r>
            <a:r>
              <a:rPr lang="en-US" sz="4800" spc="-14" dirty="0">
                <a:solidFill>
                  <a:schemeClr val="bg1"/>
                </a:solidFill>
                <a:latin typeface="Arial"/>
                <a:cs typeface="Arial"/>
              </a:rPr>
              <a:t> </a:t>
            </a:r>
            <a:r>
              <a:rPr lang="en-US" sz="4800" spc="-7" dirty="0">
                <a:solidFill>
                  <a:schemeClr val="bg1"/>
                </a:solidFill>
                <a:latin typeface="Arial"/>
                <a:cs typeface="Arial"/>
              </a:rPr>
              <a:t>service.</a:t>
            </a:r>
            <a:endParaRPr lang="en-US" dirty="0"/>
          </a:p>
        </p:txBody>
      </p:sp>
    </p:spTree>
    <p:extLst>
      <p:ext uri="{BB962C8B-B14F-4D97-AF65-F5344CB8AC3E}">
        <p14:creationId xmlns:p14="http://schemas.microsoft.com/office/powerpoint/2010/main" val="1187842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457200" eaLnBrk="1" fontAlgn="auto" latinLnBrk="0" hangingPunct="1">
              <a:lnSpc>
                <a:spcPct val="125000"/>
              </a:lnSpc>
              <a:spcBef>
                <a:spcPts val="0"/>
              </a:spcBef>
              <a:spcAft>
                <a:spcPts val="0"/>
              </a:spcAft>
              <a:buClrTx/>
              <a:buSzTx/>
              <a:buFontTx/>
              <a:buNone/>
              <a:tabLst/>
              <a:defRPr/>
            </a:pPr>
            <a:r>
              <a:rPr lang="en-US" sz="4800" spc="-7" dirty="0">
                <a:solidFill>
                  <a:srgbClr val="444444"/>
                </a:solidFill>
                <a:latin typeface="Arial"/>
                <a:cs typeface="Arial"/>
              </a:rPr>
              <a:t>After</a:t>
            </a:r>
            <a:r>
              <a:rPr lang="en-US" sz="4800" spc="14" dirty="0">
                <a:solidFill>
                  <a:srgbClr val="444444"/>
                </a:solidFill>
                <a:latin typeface="Arial"/>
                <a:cs typeface="Arial"/>
              </a:rPr>
              <a:t> </a:t>
            </a:r>
            <a:r>
              <a:rPr lang="en-US" sz="4800" dirty="0">
                <a:solidFill>
                  <a:srgbClr val="444444"/>
                </a:solidFill>
                <a:latin typeface="Arial"/>
                <a:cs typeface="Arial"/>
              </a:rPr>
              <a:t>the </a:t>
            </a:r>
            <a:r>
              <a:rPr lang="en-US" sz="4800" spc="-7" dirty="0">
                <a:solidFill>
                  <a:srgbClr val="444444"/>
                </a:solidFill>
                <a:latin typeface="Arial"/>
                <a:cs typeface="Arial"/>
              </a:rPr>
              <a:t>winter</a:t>
            </a:r>
            <a:r>
              <a:rPr lang="en-US" sz="4800" spc="14" dirty="0">
                <a:solidFill>
                  <a:srgbClr val="444444"/>
                </a:solidFill>
                <a:latin typeface="Arial"/>
                <a:cs typeface="Arial"/>
              </a:rPr>
              <a:t> </a:t>
            </a:r>
            <a:r>
              <a:rPr lang="en-US" sz="4800" spc="-14" dirty="0">
                <a:solidFill>
                  <a:srgbClr val="444444"/>
                </a:solidFill>
                <a:latin typeface="Arial"/>
                <a:cs typeface="Arial"/>
              </a:rPr>
              <a:t>has</a:t>
            </a:r>
            <a:r>
              <a:rPr lang="en-US" sz="4800" spc="7" dirty="0">
                <a:solidFill>
                  <a:srgbClr val="444444"/>
                </a:solidFill>
                <a:latin typeface="Arial"/>
                <a:cs typeface="Arial"/>
              </a:rPr>
              <a:t> </a:t>
            </a:r>
            <a:r>
              <a:rPr lang="en-US" sz="4800" spc="-7" dirty="0">
                <a:solidFill>
                  <a:srgbClr val="444444"/>
                </a:solidFill>
                <a:latin typeface="Arial"/>
                <a:cs typeface="Arial"/>
              </a:rPr>
              <a:t>passed,</a:t>
            </a:r>
            <a:r>
              <a:rPr lang="en-US" sz="4800" dirty="0">
                <a:solidFill>
                  <a:srgbClr val="444444"/>
                </a:solidFill>
                <a:latin typeface="Arial"/>
                <a:cs typeface="Arial"/>
              </a:rPr>
              <a:t> </a:t>
            </a:r>
            <a:r>
              <a:rPr lang="en-US" sz="4800" spc="-7" dirty="0">
                <a:solidFill>
                  <a:srgbClr val="444444"/>
                </a:solidFill>
                <a:latin typeface="Arial"/>
                <a:cs typeface="Arial"/>
              </a:rPr>
              <a:t>it’s</a:t>
            </a:r>
            <a:r>
              <a:rPr lang="en-US" sz="4800" spc="7" dirty="0">
                <a:solidFill>
                  <a:srgbClr val="444444"/>
                </a:solidFill>
                <a:latin typeface="Arial"/>
                <a:cs typeface="Arial"/>
              </a:rPr>
              <a:t> </a:t>
            </a:r>
            <a:r>
              <a:rPr lang="en-US" sz="4800" spc="-7" dirty="0">
                <a:solidFill>
                  <a:srgbClr val="444444"/>
                </a:solidFill>
                <a:latin typeface="Arial"/>
                <a:cs typeface="Arial"/>
              </a:rPr>
              <a:t>important</a:t>
            </a:r>
            <a:r>
              <a:rPr lang="en-US" sz="4800" dirty="0">
                <a:solidFill>
                  <a:srgbClr val="444444"/>
                </a:solidFill>
                <a:latin typeface="Arial"/>
                <a:cs typeface="Arial"/>
              </a:rPr>
              <a:t> to have</a:t>
            </a:r>
            <a:r>
              <a:rPr lang="en-US" sz="4800" spc="-7" dirty="0">
                <a:solidFill>
                  <a:srgbClr val="444444"/>
                </a:solidFill>
                <a:latin typeface="Arial"/>
                <a:cs typeface="Arial"/>
              </a:rPr>
              <a:t> </a:t>
            </a:r>
            <a:r>
              <a:rPr lang="en-US" sz="4800" dirty="0">
                <a:solidFill>
                  <a:srgbClr val="444444"/>
                </a:solidFill>
                <a:latin typeface="Arial"/>
                <a:cs typeface="Arial"/>
              </a:rPr>
              <a:t>your </a:t>
            </a:r>
            <a:r>
              <a:rPr lang="en-US" sz="4800" spc="7" dirty="0">
                <a:solidFill>
                  <a:srgbClr val="444444"/>
                </a:solidFill>
                <a:latin typeface="Arial"/>
                <a:cs typeface="Arial"/>
              </a:rPr>
              <a:t> </a:t>
            </a:r>
            <a:r>
              <a:rPr lang="en-US" sz="4800" spc="-7" dirty="0">
                <a:solidFill>
                  <a:srgbClr val="444444"/>
                </a:solidFill>
                <a:latin typeface="Arial"/>
                <a:cs typeface="Arial"/>
              </a:rPr>
              <a:t>gutters</a:t>
            </a:r>
            <a:r>
              <a:rPr lang="en-US" sz="4800" spc="41" dirty="0">
                <a:solidFill>
                  <a:srgbClr val="444444"/>
                </a:solidFill>
                <a:latin typeface="Arial"/>
                <a:cs typeface="Arial"/>
              </a:rPr>
              <a:t> </a:t>
            </a:r>
            <a:r>
              <a:rPr lang="en-US" sz="4800" spc="-7" dirty="0">
                <a:solidFill>
                  <a:srgbClr val="444444"/>
                </a:solidFill>
                <a:latin typeface="Arial"/>
                <a:cs typeface="Arial"/>
              </a:rPr>
              <a:t>and</a:t>
            </a:r>
            <a:r>
              <a:rPr lang="en-US" sz="4800" spc="41" dirty="0">
                <a:solidFill>
                  <a:srgbClr val="444444"/>
                </a:solidFill>
                <a:latin typeface="Arial"/>
                <a:cs typeface="Arial"/>
              </a:rPr>
              <a:t> </a:t>
            </a:r>
            <a:r>
              <a:rPr lang="en-US" sz="4800" spc="-7" dirty="0">
                <a:solidFill>
                  <a:srgbClr val="444444"/>
                </a:solidFill>
                <a:latin typeface="Arial"/>
                <a:cs typeface="Arial"/>
              </a:rPr>
              <a:t>downspouts</a:t>
            </a:r>
            <a:r>
              <a:rPr lang="en-US" sz="4800" spc="34" dirty="0">
                <a:solidFill>
                  <a:srgbClr val="444444"/>
                </a:solidFill>
                <a:latin typeface="Arial"/>
                <a:cs typeface="Arial"/>
              </a:rPr>
              <a:t> </a:t>
            </a:r>
            <a:r>
              <a:rPr lang="en-US" sz="4800" spc="-7" dirty="0">
                <a:solidFill>
                  <a:srgbClr val="444444"/>
                </a:solidFill>
                <a:latin typeface="Arial"/>
                <a:cs typeface="Arial"/>
              </a:rPr>
              <a:t>cleaned</a:t>
            </a:r>
            <a:r>
              <a:rPr lang="en-US" sz="4800" spc="41" dirty="0">
                <a:solidFill>
                  <a:srgbClr val="444444"/>
                </a:solidFill>
                <a:latin typeface="Arial"/>
                <a:cs typeface="Arial"/>
              </a:rPr>
              <a:t> </a:t>
            </a:r>
            <a:r>
              <a:rPr lang="en-US" sz="4800" spc="-7" dirty="0">
                <a:solidFill>
                  <a:srgbClr val="444444"/>
                </a:solidFill>
                <a:latin typeface="Arial"/>
                <a:cs typeface="Arial"/>
              </a:rPr>
              <a:t>and</a:t>
            </a:r>
            <a:r>
              <a:rPr lang="en-US" sz="4800" spc="41" dirty="0">
                <a:solidFill>
                  <a:srgbClr val="444444"/>
                </a:solidFill>
                <a:latin typeface="Arial"/>
                <a:cs typeface="Arial"/>
              </a:rPr>
              <a:t> </a:t>
            </a:r>
            <a:r>
              <a:rPr lang="en-US" sz="4800" spc="-7" dirty="0">
                <a:solidFill>
                  <a:srgbClr val="444444"/>
                </a:solidFill>
                <a:latin typeface="Arial"/>
                <a:cs typeface="Arial"/>
              </a:rPr>
              <a:t>repaired.</a:t>
            </a:r>
            <a:r>
              <a:rPr lang="en-US" sz="4800" spc="34" dirty="0">
                <a:solidFill>
                  <a:srgbClr val="444444"/>
                </a:solidFill>
                <a:latin typeface="Arial"/>
                <a:cs typeface="Arial"/>
              </a:rPr>
              <a:t> </a:t>
            </a:r>
            <a:r>
              <a:rPr lang="en-US" sz="4800" spc="-7" dirty="0">
                <a:solidFill>
                  <a:srgbClr val="444444"/>
                </a:solidFill>
                <a:latin typeface="Arial"/>
                <a:cs typeface="Arial"/>
              </a:rPr>
              <a:t>‘Clogged</a:t>
            </a:r>
            <a:r>
              <a:rPr lang="en-US" sz="4800" spc="34" dirty="0">
                <a:solidFill>
                  <a:srgbClr val="444444"/>
                </a:solidFill>
                <a:latin typeface="Arial"/>
                <a:cs typeface="Arial"/>
              </a:rPr>
              <a:t> </a:t>
            </a:r>
            <a:r>
              <a:rPr lang="en-US" sz="4800" spc="-7" dirty="0">
                <a:solidFill>
                  <a:srgbClr val="444444"/>
                </a:solidFill>
                <a:latin typeface="Arial"/>
                <a:cs typeface="Arial"/>
              </a:rPr>
              <a:t>gutters</a:t>
            </a:r>
            <a:r>
              <a:rPr lang="en-US" sz="4800" spc="34" dirty="0">
                <a:solidFill>
                  <a:srgbClr val="444444"/>
                </a:solidFill>
                <a:latin typeface="Arial"/>
                <a:cs typeface="Arial"/>
              </a:rPr>
              <a:t> </a:t>
            </a:r>
            <a:r>
              <a:rPr lang="en-US" sz="4800" dirty="0">
                <a:solidFill>
                  <a:srgbClr val="444444"/>
                </a:solidFill>
                <a:latin typeface="Arial"/>
                <a:cs typeface="Arial"/>
              </a:rPr>
              <a:t>and</a:t>
            </a:r>
            <a:r>
              <a:rPr lang="en-US" sz="4800" spc="27" dirty="0">
                <a:solidFill>
                  <a:srgbClr val="444444"/>
                </a:solidFill>
                <a:latin typeface="Arial"/>
                <a:cs typeface="Arial"/>
              </a:rPr>
              <a:t> </a:t>
            </a:r>
            <a:r>
              <a:rPr lang="en-US" sz="4800" spc="-7" dirty="0">
                <a:solidFill>
                  <a:srgbClr val="444444"/>
                </a:solidFill>
                <a:latin typeface="Arial"/>
                <a:cs typeface="Arial"/>
              </a:rPr>
              <a:t>downspouts</a:t>
            </a:r>
            <a:r>
              <a:rPr lang="en-US" sz="4800" spc="48" dirty="0">
                <a:solidFill>
                  <a:srgbClr val="444444"/>
                </a:solidFill>
                <a:latin typeface="Arial"/>
                <a:cs typeface="Arial"/>
              </a:rPr>
              <a:t> </a:t>
            </a:r>
            <a:r>
              <a:rPr lang="en-US" sz="4800" spc="-7" dirty="0">
                <a:solidFill>
                  <a:srgbClr val="444444"/>
                </a:solidFill>
                <a:latin typeface="Arial"/>
                <a:cs typeface="Arial"/>
              </a:rPr>
              <a:t>can </a:t>
            </a:r>
            <a:r>
              <a:rPr lang="en-US" sz="4800" dirty="0">
                <a:solidFill>
                  <a:srgbClr val="444444"/>
                </a:solidFill>
                <a:latin typeface="Arial"/>
                <a:cs typeface="Arial"/>
              </a:rPr>
              <a:t> </a:t>
            </a:r>
            <a:r>
              <a:rPr lang="en-US" sz="4800" spc="-7" dirty="0">
                <a:solidFill>
                  <a:srgbClr val="444444"/>
                </a:solidFill>
                <a:latin typeface="Arial"/>
                <a:cs typeface="Arial"/>
              </a:rPr>
              <a:t>cause</a:t>
            </a:r>
            <a:r>
              <a:rPr lang="en-US" sz="4800" spc="27" dirty="0">
                <a:solidFill>
                  <a:srgbClr val="444444"/>
                </a:solidFill>
                <a:latin typeface="Arial"/>
                <a:cs typeface="Arial"/>
              </a:rPr>
              <a:t> </a:t>
            </a:r>
            <a:r>
              <a:rPr lang="en-US" sz="4800" dirty="0">
                <a:solidFill>
                  <a:srgbClr val="444444"/>
                </a:solidFill>
                <a:latin typeface="Arial"/>
                <a:cs typeface="Arial"/>
              </a:rPr>
              <a:t>the</a:t>
            </a:r>
            <a:r>
              <a:rPr lang="en-US" sz="4800" spc="14" dirty="0">
                <a:solidFill>
                  <a:srgbClr val="444444"/>
                </a:solidFill>
                <a:latin typeface="Arial"/>
                <a:cs typeface="Arial"/>
              </a:rPr>
              <a:t> </a:t>
            </a:r>
            <a:r>
              <a:rPr lang="en-US" sz="4800" spc="-7" dirty="0">
                <a:solidFill>
                  <a:srgbClr val="444444"/>
                </a:solidFill>
                <a:latin typeface="Arial"/>
                <a:cs typeface="Arial"/>
              </a:rPr>
              <a:t>wood</a:t>
            </a:r>
            <a:r>
              <a:rPr lang="en-US" sz="4800" spc="34" dirty="0">
                <a:solidFill>
                  <a:srgbClr val="444444"/>
                </a:solidFill>
                <a:latin typeface="Arial"/>
                <a:cs typeface="Arial"/>
              </a:rPr>
              <a:t> </a:t>
            </a:r>
            <a:r>
              <a:rPr lang="en-US" sz="4800" dirty="0">
                <a:solidFill>
                  <a:srgbClr val="444444"/>
                </a:solidFill>
                <a:latin typeface="Arial"/>
                <a:cs typeface="Arial"/>
              </a:rPr>
              <a:t>trim</a:t>
            </a:r>
            <a:r>
              <a:rPr lang="en-US" sz="4800" spc="7" dirty="0">
                <a:solidFill>
                  <a:srgbClr val="444444"/>
                </a:solidFill>
                <a:latin typeface="Arial"/>
                <a:cs typeface="Arial"/>
              </a:rPr>
              <a:t> </a:t>
            </a:r>
            <a:r>
              <a:rPr lang="en-US" sz="4800" dirty="0">
                <a:solidFill>
                  <a:srgbClr val="444444"/>
                </a:solidFill>
                <a:latin typeface="Arial"/>
                <a:cs typeface="Arial"/>
              </a:rPr>
              <a:t>at</a:t>
            </a:r>
            <a:r>
              <a:rPr lang="en-US" sz="4800" spc="27" dirty="0">
                <a:solidFill>
                  <a:srgbClr val="444444"/>
                </a:solidFill>
                <a:latin typeface="Arial"/>
                <a:cs typeface="Arial"/>
              </a:rPr>
              <a:t> </a:t>
            </a:r>
            <a:r>
              <a:rPr lang="en-US" sz="4800" dirty="0">
                <a:solidFill>
                  <a:srgbClr val="444444"/>
                </a:solidFill>
                <a:latin typeface="Arial"/>
                <a:cs typeface="Arial"/>
              </a:rPr>
              <a:t>the</a:t>
            </a:r>
            <a:r>
              <a:rPr lang="en-US" sz="4800" spc="27" dirty="0">
                <a:solidFill>
                  <a:srgbClr val="444444"/>
                </a:solidFill>
                <a:latin typeface="Arial"/>
                <a:cs typeface="Arial"/>
              </a:rPr>
              <a:t> </a:t>
            </a:r>
            <a:r>
              <a:rPr lang="en-US" sz="4800" spc="-7" dirty="0">
                <a:solidFill>
                  <a:srgbClr val="444444"/>
                </a:solidFill>
                <a:latin typeface="Arial"/>
                <a:cs typeface="Arial"/>
              </a:rPr>
              <a:t>eaves</a:t>
            </a:r>
            <a:r>
              <a:rPr lang="en-US" sz="4800" spc="41" dirty="0">
                <a:solidFill>
                  <a:srgbClr val="444444"/>
                </a:solidFill>
                <a:latin typeface="Arial"/>
                <a:cs typeface="Arial"/>
              </a:rPr>
              <a:t> </a:t>
            </a:r>
            <a:r>
              <a:rPr lang="en-US" sz="4800" dirty="0">
                <a:solidFill>
                  <a:srgbClr val="444444"/>
                </a:solidFill>
                <a:latin typeface="Arial"/>
                <a:cs typeface="Arial"/>
              </a:rPr>
              <a:t>to</a:t>
            </a:r>
            <a:r>
              <a:rPr lang="en-US" sz="4800" spc="27" dirty="0">
                <a:solidFill>
                  <a:srgbClr val="444444"/>
                </a:solidFill>
                <a:latin typeface="Arial"/>
                <a:cs typeface="Arial"/>
              </a:rPr>
              <a:t> </a:t>
            </a:r>
            <a:r>
              <a:rPr lang="en-US" sz="4800" spc="-7" dirty="0">
                <a:solidFill>
                  <a:srgbClr val="444444"/>
                </a:solidFill>
                <a:latin typeface="Arial"/>
                <a:cs typeface="Arial"/>
              </a:rPr>
              <a:t>rot,</a:t>
            </a:r>
            <a:r>
              <a:rPr lang="en-US" sz="4800" spc="14" dirty="0">
                <a:solidFill>
                  <a:srgbClr val="444444"/>
                </a:solidFill>
                <a:latin typeface="Arial"/>
                <a:cs typeface="Arial"/>
              </a:rPr>
              <a:t> </a:t>
            </a:r>
            <a:r>
              <a:rPr lang="en-US" sz="4800" dirty="0">
                <a:solidFill>
                  <a:srgbClr val="444444"/>
                </a:solidFill>
                <a:latin typeface="Arial"/>
                <a:cs typeface="Arial"/>
              </a:rPr>
              <a:t>and</a:t>
            </a:r>
            <a:r>
              <a:rPr lang="en-US" sz="4800" spc="27" dirty="0">
                <a:solidFill>
                  <a:srgbClr val="444444"/>
                </a:solidFill>
                <a:latin typeface="Arial"/>
                <a:cs typeface="Arial"/>
              </a:rPr>
              <a:t> </a:t>
            </a:r>
            <a:r>
              <a:rPr lang="en-US" sz="4800" spc="-7" dirty="0">
                <a:solidFill>
                  <a:srgbClr val="444444"/>
                </a:solidFill>
                <a:latin typeface="Arial"/>
                <a:cs typeface="Arial"/>
              </a:rPr>
              <a:t>that</a:t>
            </a:r>
            <a:r>
              <a:rPr lang="en-US" sz="4800" spc="27" dirty="0">
                <a:solidFill>
                  <a:srgbClr val="444444"/>
                </a:solidFill>
                <a:latin typeface="Arial"/>
                <a:cs typeface="Arial"/>
              </a:rPr>
              <a:t> </a:t>
            </a:r>
            <a:r>
              <a:rPr lang="en-US" sz="4800" spc="-7" dirty="0">
                <a:solidFill>
                  <a:srgbClr val="444444"/>
                </a:solidFill>
                <a:latin typeface="Arial"/>
                <a:cs typeface="Arial"/>
              </a:rPr>
              <a:t>can</a:t>
            </a:r>
            <a:r>
              <a:rPr lang="en-US" sz="4800" spc="27" dirty="0">
                <a:solidFill>
                  <a:srgbClr val="444444"/>
                </a:solidFill>
                <a:latin typeface="Arial"/>
                <a:cs typeface="Arial"/>
              </a:rPr>
              <a:t> </a:t>
            </a:r>
            <a:r>
              <a:rPr lang="en-US" sz="4800" spc="-7" dirty="0">
                <a:solidFill>
                  <a:srgbClr val="444444"/>
                </a:solidFill>
                <a:latin typeface="Arial"/>
                <a:cs typeface="Arial"/>
              </a:rPr>
              <a:t>invite</a:t>
            </a:r>
            <a:r>
              <a:rPr lang="en-US" sz="4800" spc="27" dirty="0">
                <a:solidFill>
                  <a:srgbClr val="444444"/>
                </a:solidFill>
                <a:latin typeface="Arial"/>
                <a:cs typeface="Arial"/>
              </a:rPr>
              <a:t> </a:t>
            </a:r>
            <a:r>
              <a:rPr lang="en-US" sz="4800" spc="-7" dirty="0">
                <a:solidFill>
                  <a:srgbClr val="444444"/>
                </a:solidFill>
                <a:latin typeface="Arial"/>
                <a:cs typeface="Arial"/>
              </a:rPr>
              <a:t>all</a:t>
            </a:r>
            <a:r>
              <a:rPr lang="en-US" sz="4800" spc="34" dirty="0">
                <a:solidFill>
                  <a:srgbClr val="444444"/>
                </a:solidFill>
                <a:latin typeface="Arial"/>
                <a:cs typeface="Arial"/>
              </a:rPr>
              <a:t> </a:t>
            </a:r>
            <a:r>
              <a:rPr lang="en-US" sz="4800" spc="-7" dirty="0">
                <a:solidFill>
                  <a:srgbClr val="444444"/>
                </a:solidFill>
                <a:latin typeface="Arial"/>
                <a:cs typeface="Arial"/>
              </a:rPr>
              <a:t>kinds</a:t>
            </a:r>
            <a:r>
              <a:rPr lang="en-US" sz="4800" spc="34" dirty="0">
                <a:solidFill>
                  <a:srgbClr val="444444"/>
                </a:solidFill>
                <a:latin typeface="Arial"/>
                <a:cs typeface="Arial"/>
              </a:rPr>
              <a:t> </a:t>
            </a:r>
            <a:r>
              <a:rPr lang="en-US" sz="4800" dirty="0">
                <a:solidFill>
                  <a:srgbClr val="444444"/>
                </a:solidFill>
                <a:latin typeface="Arial"/>
                <a:cs typeface="Arial"/>
              </a:rPr>
              <a:t>of</a:t>
            </a:r>
            <a:r>
              <a:rPr lang="en-US" sz="4800" spc="27" dirty="0">
                <a:solidFill>
                  <a:srgbClr val="444444"/>
                </a:solidFill>
                <a:latin typeface="Arial"/>
                <a:cs typeface="Arial"/>
              </a:rPr>
              <a:t> </a:t>
            </a:r>
            <a:r>
              <a:rPr lang="en-US" sz="4800" spc="-7" dirty="0">
                <a:solidFill>
                  <a:srgbClr val="444444"/>
                </a:solidFill>
                <a:latin typeface="Arial"/>
                <a:cs typeface="Arial"/>
              </a:rPr>
              <a:t>critters</a:t>
            </a:r>
            <a:r>
              <a:rPr lang="en-US" sz="4800" spc="34" dirty="0">
                <a:solidFill>
                  <a:srgbClr val="444444"/>
                </a:solidFill>
                <a:latin typeface="Arial"/>
                <a:cs typeface="Arial"/>
              </a:rPr>
              <a:t> </a:t>
            </a:r>
            <a:r>
              <a:rPr lang="en-US" sz="4800" spc="-7" dirty="0">
                <a:solidFill>
                  <a:srgbClr val="444444"/>
                </a:solidFill>
                <a:latin typeface="Arial"/>
                <a:cs typeface="Arial"/>
              </a:rPr>
              <a:t>into</a:t>
            </a:r>
            <a:r>
              <a:rPr lang="en-US" sz="4800" spc="34" dirty="0">
                <a:solidFill>
                  <a:srgbClr val="444444"/>
                </a:solidFill>
                <a:latin typeface="Arial"/>
                <a:cs typeface="Arial"/>
              </a:rPr>
              <a:t> </a:t>
            </a:r>
            <a:r>
              <a:rPr lang="en-US" sz="4800" dirty="0">
                <a:solidFill>
                  <a:srgbClr val="444444"/>
                </a:solidFill>
                <a:latin typeface="Arial"/>
                <a:cs typeface="Arial"/>
              </a:rPr>
              <a:t>your </a:t>
            </a:r>
            <a:r>
              <a:rPr lang="en-US" sz="4800" spc="7" dirty="0">
                <a:solidFill>
                  <a:srgbClr val="444444"/>
                </a:solidFill>
                <a:latin typeface="Arial"/>
                <a:cs typeface="Arial"/>
              </a:rPr>
              <a:t> </a:t>
            </a:r>
            <a:r>
              <a:rPr lang="en-US" sz="4800" spc="-7" dirty="0">
                <a:solidFill>
                  <a:srgbClr val="444444"/>
                </a:solidFill>
                <a:latin typeface="Arial"/>
                <a:cs typeface="Arial"/>
              </a:rPr>
              <a:t>attic</a:t>
            </a:r>
            <a:r>
              <a:rPr lang="en-US" sz="4800" spc="7" dirty="0">
                <a:solidFill>
                  <a:srgbClr val="444444"/>
                </a:solidFill>
                <a:latin typeface="Arial"/>
                <a:cs typeface="Arial"/>
              </a:rPr>
              <a:t> </a:t>
            </a:r>
            <a:r>
              <a:rPr lang="en-US" sz="4800" spc="-7" dirty="0">
                <a:solidFill>
                  <a:srgbClr val="444444"/>
                </a:solidFill>
                <a:latin typeface="Arial"/>
                <a:cs typeface="Arial"/>
              </a:rPr>
              <a:t>space.</a:t>
            </a:r>
            <a:r>
              <a:rPr lang="en-US" sz="4800" dirty="0">
                <a:solidFill>
                  <a:srgbClr val="444444"/>
                </a:solidFill>
                <a:latin typeface="Arial"/>
                <a:cs typeface="Arial"/>
              </a:rPr>
              <a:t> </a:t>
            </a:r>
            <a:r>
              <a:rPr lang="en-US" sz="4800" spc="-7" dirty="0">
                <a:solidFill>
                  <a:srgbClr val="444444"/>
                </a:solidFill>
                <a:latin typeface="Arial"/>
                <a:cs typeface="Arial"/>
              </a:rPr>
              <a:t>Having</a:t>
            </a:r>
            <a:r>
              <a:rPr lang="en-US" sz="4800" spc="-14" dirty="0">
                <a:solidFill>
                  <a:srgbClr val="444444"/>
                </a:solidFill>
                <a:latin typeface="Arial"/>
                <a:cs typeface="Arial"/>
              </a:rPr>
              <a:t> </a:t>
            </a:r>
            <a:r>
              <a:rPr lang="en-US" sz="4800" dirty="0">
                <a:solidFill>
                  <a:srgbClr val="444444"/>
                </a:solidFill>
                <a:latin typeface="Arial"/>
                <a:cs typeface="Arial"/>
              </a:rPr>
              <a:t>your</a:t>
            </a:r>
            <a:r>
              <a:rPr lang="en-US" sz="4800" spc="14" dirty="0">
                <a:solidFill>
                  <a:srgbClr val="444444"/>
                </a:solidFill>
                <a:latin typeface="Arial"/>
                <a:cs typeface="Arial"/>
              </a:rPr>
              <a:t> </a:t>
            </a:r>
            <a:r>
              <a:rPr lang="en-US" sz="4800" spc="-7" dirty="0">
                <a:solidFill>
                  <a:srgbClr val="444444"/>
                </a:solidFill>
                <a:latin typeface="Arial"/>
                <a:cs typeface="Arial"/>
              </a:rPr>
              <a:t>gutters</a:t>
            </a:r>
            <a:r>
              <a:rPr lang="en-US" sz="4800" spc="7" dirty="0">
                <a:solidFill>
                  <a:srgbClr val="444444"/>
                </a:solidFill>
                <a:latin typeface="Arial"/>
                <a:cs typeface="Arial"/>
              </a:rPr>
              <a:t> </a:t>
            </a:r>
            <a:r>
              <a:rPr lang="en-US" sz="4800" spc="-7" dirty="0">
                <a:solidFill>
                  <a:srgbClr val="444444"/>
                </a:solidFill>
                <a:latin typeface="Arial"/>
                <a:cs typeface="Arial"/>
              </a:rPr>
              <a:t>and</a:t>
            </a:r>
            <a:r>
              <a:rPr lang="en-US" sz="4800" spc="7" dirty="0">
                <a:solidFill>
                  <a:srgbClr val="444444"/>
                </a:solidFill>
                <a:latin typeface="Arial"/>
                <a:cs typeface="Arial"/>
              </a:rPr>
              <a:t> </a:t>
            </a:r>
            <a:r>
              <a:rPr lang="en-US" sz="4800" spc="-7" dirty="0">
                <a:solidFill>
                  <a:srgbClr val="444444"/>
                </a:solidFill>
                <a:latin typeface="Arial"/>
                <a:cs typeface="Arial"/>
              </a:rPr>
              <a:t>downspouts</a:t>
            </a:r>
            <a:r>
              <a:rPr lang="en-US" sz="4800" spc="7" dirty="0">
                <a:solidFill>
                  <a:srgbClr val="444444"/>
                </a:solidFill>
                <a:latin typeface="Arial"/>
                <a:cs typeface="Arial"/>
              </a:rPr>
              <a:t> </a:t>
            </a:r>
            <a:r>
              <a:rPr lang="en-US" sz="4800" spc="-7" dirty="0">
                <a:solidFill>
                  <a:srgbClr val="444444"/>
                </a:solidFill>
                <a:latin typeface="Arial"/>
                <a:cs typeface="Arial"/>
              </a:rPr>
              <a:t>cleaned</a:t>
            </a:r>
            <a:r>
              <a:rPr lang="en-US" sz="4800" spc="7" dirty="0">
                <a:solidFill>
                  <a:srgbClr val="444444"/>
                </a:solidFill>
                <a:latin typeface="Arial"/>
                <a:cs typeface="Arial"/>
              </a:rPr>
              <a:t> </a:t>
            </a:r>
            <a:r>
              <a:rPr lang="en-US" sz="4800" spc="-7" dirty="0">
                <a:solidFill>
                  <a:srgbClr val="444444"/>
                </a:solidFill>
                <a:latin typeface="Arial"/>
                <a:cs typeface="Arial"/>
              </a:rPr>
              <a:t>early</a:t>
            </a:r>
            <a:r>
              <a:rPr lang="en-US" sz="4800" spc="14" dirty="0">
                <a:solidFill>
                  <a:srgbClr val="444444"/>
                </a:solidFill>
                <a:latin typeface="Arial"/>
                <a:cs typeface="Arial"/>
              </a:rPr>
              <a:t> </a:t>
            </a:r>
            <a:r>
              <a:rPr lang="en-US" sz="4800" spc="-7" dirty="0">
                <a:solidFill>
                  <a:srgbClr val="444444"/>
                </a:solidFill>
                <a:latin typeface="Arial"/>
                <a:cs typeface="Arial"/>
              </a:rPr>
              <a:t>in</a:t>
            </a:r>
            <a:r>
              <a:rPr lang="en-US" sz="4800" dirty="0">
                <a:solidFill>
                  <a:srgbClr val="444444"/>
                </a:solidFill>
                <a:latin typeface="Arial"/>
                <a:cs typeface="Arial"/>
              </a:rPr>
              <a:t> the</a:t>
            </a:r>
            <a:r>
              <a:rPr lang="en-US" sz="4800" spc="-7" dirty="0">
                <a:solidFill>
                  <a:srgbClr val="444444"/>
                </a:solidFill>
                <a:latin typeface="Arial"/>
                <a:cs typeface="Arial"/>
              </a:rPr>
              <a:t> season</a:t>
            </a:r>
            <a:r>
              <a:rPr lang="en-US" sz="4800" spc="-14" dirty="0">
                <a:solidFill>
                  <a:srgbClr val="444444"/>
                </a:solidFill>
                <a:latin typeface="Arial"/>
                <a:cs typeface="Arial"/>
              </a:rPr>
              <a:t> </a:t>
            </a:r>
            <a:r>
              <a:rPr lang="en-US" sz="4800" spc="-7" dirty="0">
                <a:solidFill>
                  <a:srgbClr val="444444"/>
                </a:solidFill>
                <a:latin typeface="Arial"/>
                <a:cs typeface="Arial"/>
              </a:rPr>
              <a:t>can</a:t>
            </a:r>
            <a:r>
              <a:rPr lang="en-US" sz="4800" spc="7" dirty="0">
                <a:solidFill>
                  <a:srgbClr val="444444"/>
                </a:solidFill>
                <a:latin typeface="Arial"/>
                <a:cs typeface="Arial"/>
              </a:rPr>
              <a:t> </a:t>
            </a:r>
            <a:r>
              <a:rPr lang="en-US" sz="4800" dirty="0">
                <a:solidFill>
                  <a:srgbClr val="444444"/>
                </a:solidFill>
                <a:latin typeface="Arial"/>
                <a:cs typeface="Arial"/>
              </a:rPr>
              <a:t>also </a:t>
            </a:r>
            <a:r>
              <a:rPr lang="en-US" sz="4800" spc="-7" dirty="0">
                <a:solidFill>
                  <a:srgbClr val="444444"/>
                </a:solidFill>
                <a:latin typeface="Arial"/>
                <a:cs typeface="Arial"/>
              </a:rPr>
              <a:t>help </a:t>
            </a:r>
            <a:r>
              <a:rPr lang="en-US" sz="4800" spc="-491" dirty="0">
                <a:solidFill>
                  <a:srgbClr val="444444"/>
                </a:solidFill>
                <a:latin typeface="Arial"/>
                <a:cs typeface="Arial"/>
              </a:rPr>
              <a:t> </a:t>
            </a:r>
            <a:r>
              <a:rPr lang="en-US" sz="4800" spc="-7" dirty="0">
                <a:solidFill>
                  <a:srgbClr val="444444"/>
                </a:solidFill>
                <a:latin typeface="Arial"/>
                <a:cs typeface="Arial"/>
              </a:rPr>
              <a:t>prevent damage</a:t>
            </a:r>
            <a:r>
              <a:rPr lang="en-US" sz="4800" dirty="0">
                <a:solidFill>
                  <a:srgbClr val="444444"/>
                </a:solidFill>
                <a:latin typeface="Arial"/>
                <a:cs typeface="Arial"/>
              </a:rPr>
              <a:t> </a:t>
            </a:r>
            <a:r>
              <a:rPr lang="en-US" sz="4800" spc="-7" dirty="0">
                <a:solidFill>
                  <a:srgbClr val="444444"/>
                </a:solidFill>
                <a:latin typeface="Arial"/>
                <a:cs typeface="Arial"/>
              </a:rPr>
              <a:t>from</a:t>
            </a:r>
            <a:r>
              <a:rPr lang="en-US" sz="4800" dirty="0">
                <a:solidFill>
                  <a:srgbClr val="444444"/>
                </a:solidFill>
                <a:latin typeface="Arial"/>
                <a:cs typeface="Arial"/>
              </a:rPr>
              <a:t> </a:t>
            </a:r>
            <a:r>
              <a:rPr lang="en-US" sz="4800" spc="-7" dirty="0">
                <a:solidFill>
                  <a:srgbClr val="444444"/>
                </a:solidFill>
                <a:latin typeface="Arial"/>
                <a:cs typeface="Arial"/>
              </a:rPr>
              <a:t>spring</a:t>
            </a:r>
            <a:r>
              <a:rPr lang="en-US" sz="4800" dirty="0">
                <a:solidFill>
                  <a:srgbClr val="444444"/>
                </a:solidFill>
                <a:latin typeface="Arial"/>
                <a:cs typeface="Arial"/>
              </a:rPr>
              <a:t> rains.</a:t>
            </a:r>
            <a:r>
              <a:rPr lang="en-US" sz="4800" spc="-7" dirty="0">
                <a:solidFill>
                  <a:srgbClr val="444444"/>
                </a:solidFill>
                <a:latin typeface="Arial"/>
                <a:cs typeface="Arial"/>
              </a:rPr>
              <a:t> ‘Gutters</a:t>
            </a:r>
            <a:r>
              <a:rPr lang="en-US" sz="4800" spc="7" dirty="0">
                <a:solidFill>
                  <a:srgbClr val="444444"/>
                </a:solidFill>
                <a:latin typeface="Arial"/>
                <a:cs typeface="Arial"/>
              </a:rPr>
              <a:t> </a:t>
            </a:r>
            <a:r>
              <a:rPr lang="en-US" sz="4800" spc="-7" dirty="0">
                <a:solidFill>
                  <a:srgbClr val="444444"/>
                </a:solidFill>
                <a:latin typeface="Arial"/>
                <a:cs typeface="Arial"/>
              </a:rPr>
              <a:t>and</a:t>
            </a:r>
            <a:r>
              <a:rPr lang="en-US" sz="4800" dirty="0">
                <a:solidFill>
                  <a:srgbClr val="444444"/>
                </a:solidFill>
                <a:latin typeface="Arial"/>
                <a:cs typeface="Arial"/>
              </a:rPr>
              <a:t> </a:t>
            </a:r>
            <a:r>
              <a:rPr lang="en-US" sz="4800" spc="-7" dirty="0">
                <a:solidFill>
                  <a:srgbClr val="444444"/>
                </a:solidFill>
                <a:latin typeface="Arial"/>
                <a:cs typeface="Arial"/>
              </a:rPr>
              <a:t>downspouts </a:t>
            </a:r>
            <a:r>
              <a:rPr lang="en-US" sz="4800" dirty="0">
                <a:solidFill>
                  <a:srgbClr val="444444"/>
                </a:solidFill>
                <a:latin typeface="Arial"/>
                <a:cs typeface="Arial"/>
              </a:rPr>
              <a:t>should </a:t>
            </a:r>
            <a:r>
              <a:rPr lang="en-US" sz="4800" spc="-7" dirty="0">
                <a:solidFill>
                  <a:srgbClr val="444444"/>
                </a:solidFill>
                <a:latin typeface="Arial"/>
                <a:cs typeface="Arial"/>
              </a:rPr>
              <a:t>be</a:t>
            </a:r>
            <a:r>
              <a:rPr lang="en-US" sz="4800" dirty="0">
                <a:solidFill>
                  <a:srgbClr val="444444"/>
                </a:solidFill>
                <a:latin typeface="Arial"/>
                <a:cs typeface="Arial"/>
              </a:rPr>
              <a:t> </a:t>
            </a:r>
            <a:r>
              <a:rPr lang="en-US" sz="4800" spc="-7" dirty="0">
                <a:solidFill>
                  <a:srgbClr val="444444"/>
                </a:solidFill>
                <a:latin typeface="Arial"/>
                <a:cs typeface="Arial"/>
              </a:rPr>
              <a:t>clean</a:t>
            </a:r>
            <a:r>
              <a:rPr lang="en-US" sz="4800" dirty="0">
                <a:solidFill>
                  <a:srgbClr val="444444"/>
                </a:solidFill>
                <a:latin typeface="Arial"/>
                <a:cs typeface="Arial"/>
              </a:rPr>
              <a:t> </a:t>
            </a:r>
            <a:r>
              <a:rPr lang="en-US" sz="4800" spc="-7" dirty="0">
                <a:solidFill>
                  <a:srgbClr val="444444"/>
                </a:solidFill>
                <a:latin typeface="Arial"/>
                <a:cs typeface="Arial"/>
              </a:rPr>
              <a:t>and</a:t>
            </a:r>
            <a:r>
              <a:rPr lang="en-US" sz="4800" dirty="0">
                <a:solidFill>
                  <a:srgbClr val="444444"/>
                </a:solidFill>
                <a:latin typeface="Arial"/>
                <a:cs typeface="Arial"/>
              </a:rPr>
              <a:t> </a:t>
            </a:r>
            <a:r>
              <a:rPr lang="en-US" sz="4800" spc="-7" dirty="0">
                <a:solidFill>
                  <a:srgbClr val="444444"/>
                </a:solidFill>
                <a:latin typeface="Arial"/>
                <a:cs typeface="Arial"/>
              </a:rPr>
              <a:t>running </a:t>
            </a:r>
            <a:r>
              <a:rPr lang="en-US" sz="4800" dirty="0">
                <a:solidFill>
                  <a:srgbClr val="444444"/>
                </a:solidFill>
                <a:latin typeface="Arial"/>
                <a:cs typeface="Arial"/>
              </a:rPr>
              <a:t> free.</a:t>
            </a:r>
            <a:endParaRPr lang="en-US" dirty="0"/>
          </a:p>
        </p:txBody>
      </p:sp>
    </p:spTree>
    <p:extLst>
      <p:ext uri="{BB962C8B-B14F-4D97-AF65-F5344CB8AC3E}">
        <p14:creationId xmlns:p14="http://schemas.microsoft.com/office/powerpoint/2010/main" val="4124346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rgbClr val="444444"/>
                </a:solidFill>
                <a:latin typeface="Arial"/>
                <a:cs typeface="Arial"/>
              </a:rPr>
              <a:t>Wood</a:t>
            </a:r>
            <a:r>
              <a:rPr lang="en-US" sz="4800" spc="7" dirty="0">
                <a:solidFill>
                  <a:srgbClr val="444444"/>
                </a:solidFill>
                <a:latin typeface="Arial"/>
                <a:cs typeface="Arial"/>
              </a:rPr>
              <a:t> </a:t>
            </a:r>
            <a:r>
              <a:rPr lang="en-US" sz="4800" dirty="0">
                <a:solidFill>
                  <a:srgbClr val="444444"/>
                </a:solidFill>
                <a:latin typeface="Arial"/>
                <a:cs typeface="Arial"/>
              </a:rPr>
              <a:t>decks,</a:t>
            </a:r>
            <a:r>
              <a:rPr lang="en-US" sz="4800" spc="-7" dirty="0">
                <a:solidFill>
                  <a:srgbClr val="444444"/>
                </a:solidFill>
                <a:latin typeface="Arial"/>
                <a:cs typeface="Arial"/>
              </a:rPr>
              <a:t> fences,</a:t>
            </a:r>
            <a:r>
              <a:rPr lang="en-US" sz="4800" spc="-20" dirty="0">
                <a:solidFill>
                  <a:srgbClr val="444444"/>
                </a:solidFill>
                <a:latin typeface="Arial"/>
                <a:cs typeface="Arial"/>
              </a:rPr>
              <a:t> </a:t>
            </a:r>
            <a:r>
              <a:rPr lang="en-US" sz="4800" spc="-7" dirty="0">
                <a:solidFill>
                  <a:srgbClr val="444444"/>
                </a:solidFill>
                <a:latin typeface="Arial"/>
                <a:cs typeface="Arial"/>
              </a:rPr>
              <a:t>railings, </a:t>
            </a:r>
            <a:r>
              <a:rPr lang="en-US" sz="4800" dirty="0">
                <a:solidFill>
                  <a:srgbClr val="444444"/>
                </a:solidFill>
                <a:latin typeface="Arial"/>
                <a:cs typeface="Arial"/>
              </a:rPr>
              <a:t>and </a:t>
            </a:r>
            <a:r>
              <a:rPr lang="en-US" sz="4800" spc="-7" dirty="0">
                <a:solidFill>
                  <a:srgbClr val="444444"/>
                </a:solidFill>
                <a:latin typeface="Arial"/>
                <a:cs typeface="Arial"/>
              </a:rPr>
              <a:t>other</a:t>
            </a:r>
            <a:r>
              <a:rPr lang="en-US" sz="4800" spc="14" dirty="0">
                <a:solidFill>
                  <a:srgbClr val="444444"/>
                </a:solidFill>
                <a:latin typeface="Arial"/>
                <a:cs typeface="Arial"/>
              </a:rPr>
              <a:t> </a:t>
            </a:r>
            <a:r>
              <a:rPr lang="en-US" sz="4800" spc="-7" dirty="0">
                <a:solidFill>
                  <a:srgbClr val="444444"/>
                </a:solidFill>
                <a:latin typeface="Arial"/>
                <a:cs typeface="Arial"/>
              </a:rPr>
              <a:t>outdoor</a:t>
            </a:r>
            <a:r>
              <a:rPr lang="en-US" sz="4800" spc="7" dirty="0">
                <a:solidFill>
                  <a:srgbClr val="444444"/>
                </a:solidFill>
                <a:latin typeface="Arial"/>
                <a:cs typeface="Arial"/>
              </a:rPr>
              <a:t> wood </a:t>
            </a:r>
            <a:r>
              <a:rPr lang="en-US" sz="4800" spc="-7" dirty="0">
                <a:solidFill>
                  <a:srgbClr val="444444"/>
                </a:solidFill>
                <a:latin typeface="Arial"/>
                <a:cs typeface="Arial"/>
              </a:rPr>
              <a:t>structures</a:t>
            </a:r>
            <a:r>
              <a:rPr lang="en-US" sz="4800" spc="7" dirty="0">
                <a:solidFill>
                  <a:srgbClr val="444444"/>
                </a:solidFill>
                <a:latin typeface="Arial"/>
                <a:cs typeface="Arial"/>
              </a:rPr>
              <a:t> </a:t>
            </a:r>
            <a:r>
              <a:rPr lang="en-US" sz="4800" spc="-7" dirty="0">
                <a:solidFill>
                  <a:srgbClr val="444444"/>
                </a:solidFill>
                <a:latin typeface="Arial"/>
                <a:cs typeface="Arial"/>
              </a:rPr>
              <a:t>will </a:t>
            </a:r>
            <a:r>
              <a:rPr lang="en-US" sz="4800" dirty="0">
                <a:solidFill>
                  <a:srgbClr val="444444"/>
                </a:solidFill>
                <a:latin typeface="Arial"/>
                <a:cs typeface="Arial"/>
              </a:rPr>
              <a:t> last</a:t>
            </a:r>
            <a:r>
              <a:rPr lang="en-US" sz="4800" spc="-7" dirty="0">
                <a:solidFill>
                  <a:srgbClr val="444444"/>
                </a:solidFill>
                <a:latin typeface="Arial"/>
                <a:cs typeface="Arial"/>
              </a:rPr>
              <a:t> longer</a:t>
            </a:r>
            <a:r>
              <a:rPr lang="en-US" sz="4800" spc="14" dirty="0">
                <a:solidFill>
                  <a:srgbClr val="444444"/>
                </a:solidFill>
                <a:latin typeface="Arial"/>
                <a:cs typeface="Arial"/>
              </a:rPr>
              <a:t> </a:t>
            </a:r>
            <a:r>
              <a:rPr lang="en-US" sz="4800" spc="-7" dirty="0">
                <a:solidFill>
                  <a:srgbClr val="444444"/>
                </a:solidFill>
                <a:latin typeface="Arial"/>
                <a:cs typeface="Arial"/>
              </a:rPr>
              <a:t>and</a:t>
            </a:r>
            <a:r>
              <a:rPr lang="en-US" sz="4800" dirty="0">
                <a:solidFill>
                  <a:srgbClr val="444444"/>
                </a:solidFill>
                <a:latin typeface="Arial"/>
                <a:cs typeface="Arial"/>
              </a:rPr>
              <a:t> </a:t>
            </a:r>
            <a:r>
              <a:rPr lang="en-US" sz="4800" spc="-7" dirty="0">
                <a:solidFill>
                  <a:srgbClr val="444444"/>
                </a:solidFill>
                <a:latin typeface="Arial"/>
                <a:cs typeface="Arial"/>
              </a:rPr>
              <a:t>stay</a:t>
            </a:r>
            <a:r>
              <a:rPr lang="en-US" sz="4800" dirty="0">
                <a:solidFill>
                  <a:srgbClr val="444444"/>
                </a:solidFill>
                <a:latin typeface="Arial"/>
                <a:cs typeface="Arial"/>
              </a:rPr>
              <a:t> </a:t>
            </a:r>
            <a:r>
              <a:rPr lang="en-US" sz="4800" spc="-7" dirty="0">
                <a:solidFill>
                  <a:srgbClr val="444444"/>
                </a:solidFill>
                <a:latin typeface="Arial"/>
                <a:cs typeface="Arial"/>
              </a:rPr>
              <a:t>in</a:t>
            </a:r>
            <a:r>
              <a:rPr lang="en-US" sz="4800" spc="7" dirty="0">
                <a:solidFill>
                  <a:srgbClr val="444444"/>
                </a:solidFill>
                <a:latin typeface="Arial"/>
                <a:cs typeface="Arial"/>
              </a:rPr>
              <a:t> </a:t>
            </a:r>
            <a:r>
              <a:rPr lang="en-US" sz="4800" dirty="0">
                <a:solidFill>
                  <a:srgbClr val="444444"/>
                </a:solidFill>
                <a:latin typeface="Arial"/>
                <a:cs typeface="Arial"/>
              </a:rPr>
              <a:t>better</a:t>
            </a:r>
            <a:r>
              <a:rPr lang="en-US" sz="4800" spc="-14" dirty="0">
                <a:solidFill>
                  <a:srgbClr val="444444"/>
                </a:solidFill>
                <a:latin typeface="Arial"/>
                <a:cs typeface="Arial"/>
              </a:rPr>
              <a:t> </a:t>
            </a:r>
            <a:r>
              <a:rPr lang="en-US" sz="4800" spc="-7" dirty="0">
                <a:solidFill>
                  <a:srgbClr val="444444"/>
                </a:solidFill>
                <a:latin typeface="Arial"/>
                <a:cs typeface="Arial"/>
              </a:rPr>
              <a:t>condition</a:t>
            </a:r>
            <a:r>
              <a:rPr lang="en-US" sz="4800" spc="7" dirty="0">
                <a:solidFill>
                  <a:srgbClr val="444444"/>
                </a:solidFill>
                <a:latin typeface="Arial"/>
                <a:cs typeface="Arial"/>
              </a:rPr>
              <a:t> </a:t>
            </a:r>
            <a:r>
              <a:rPr lang="en-US" sz="4800" spc="-7" dirty="0">
                <a:solidFill>
                  <a:srgbClr val="444444"/>
                </a:solidFill>
                <a:latin typeface="Arial"/>
                <a:cs typeface="Arial"/>
              </a:rPr>
              <a:t>if</a:t>
            </a:r>
            <a:r>
              <a:rPr lang="en-US" sz="4800" spc="7" dirty="0">
                <a:solidFill>
                  <a:srgbClr val="444444"/>
                </a:solidFill>
                <a:latin typeface="Arial"/>
                <a:cs typeface="Arial"/>
              </a:rPr>
              <a:t> </a:t>
            </a:r>
            <a:r>
              <a:rPr lang="en-US" sz="4800" dirty="0">
                <a:solidFill>
                  <a:srgbClr val="444444"/>
                </a:solidFill>
                <a:latin typeface="Arial"/>
                <a:cs typeface="Arial"/>
              </a:rPr>
              <a:t>they</a:t>
            </a:r>
            <a:r>
              <a:rPr lang="en-US" sz="4800" spc="-7" dirty="0">
                <a:solidFill>
                  <a:srgbClr val="444444"/>
                </a:solidFill>
                <a:latin typeface="Arial"/>
                <a:cs typeface="Arial"/>
              </a:rPr>
              <a:t> </a:t>
            </a:r>
            <a:r>
              <a:rPr lang="en-US" sz="4800" dirty="0">
                <a:solidFill>
                  <a:srgbClr val="444444"/>
                </a:solidFill>
                <a:latin typeface="Arial"/>
                <a:cs typeface="Arial"/>
              </a:rPr>
              <a:t>are</a:t>
            </a:r>
            <a:r>
              <a:rPr lang="en-US" sz="4800" spc="-7" dirty="0">
                <a:solidFill>
                  <a:srgbClr val="444444"/>
                </a:solidFill>
                <a:latin typeface="Arial"/>
                <a:cs typeface="Arial"/>
              </a:rPr>
              <a:t> pressure</a:t>
            </a:r>
            <a:r>
              <a:rPr lang="en-US" sz="4800" spc="-14" dirty="0">
                <a:solidFill>
                  <a:srgbClr val="444444"/>
                </a:solidFill>
                <a:latin typeface="Arial"/>
                <a:cs typeface="Arial"/>
              </a:rPr>
              <a:t> </a:t>
            </a:r>
            <a:r>
              <a:rPr lang="en-US" sz="4800" dirty="0">
                <a:solidFill>
                  <a:srgbClr val="444444"/>
                </a:solidFill>
                <a:latin typeface="Arial"/>
                <a:cs typeface="Arial"/>
              </a:rPr>
              <a:t>washed,</a:t>
            </a:r>
            <a:r>
              <a:rPr lang="en-US" sz="4800" spc="-7" dirty="0">
                <a:solidFill>
                  <a:srgbClr val="444444"/>
                </a:solidFill>
                <a:latin typeface="Arial"/>
                <a:cs typeface="Arial"/>
              </a:rPr>
              <a:t> stained</a:t>
            </a:r>
            <a:r>
              <a:rPr lang="en-US" sz="4800" spc="7" dirty="0">
                <a:solidFill>
                  <a:srgbClr val="444444"/>
                </a:solidFill>
                <a:latin typeface="Arial"/>
                <a:cs typeface="Arial"/>
              </a:rPr>
              <a:t> </a:t>
            </a:r>
            <a:r>
              <a:rPr lang="en-US" sz="4800" spc="-7" dirty="0">
                <a:solidFill>
                  <a:srgbClr val="444444"/>
                </a:solidFill>
                <a:latin typeface="Arial"/>
                <a:cs typeface="Arial"/>
              </a:rPr>
              <a:t>or</a:t>
            </a:r>
            <a:r>
              <a:rPr lang="en-US" sz="4800" spc="7" dirty="0">
                <a:solidFill>
                  <a:srgbClr val="444444"/>
                </a:solidFill>
                <a:latin typeface="Arial"/>
                <a:cs typeface="Arial"/>
              </a:rPr>
              <a:t> </a:t>
            </a:r>
            <a:r>
              <a:rPr lang="en-US" sz="4800" spc="-7" dirty="0">
                <a:solidFill>
                  <a:srgbClr val="444444"/>
                </a:solidFill>
                <a:latin typeface="Arial"/>
                <a:cs typeface="Arial"/>
              </a:rPr>
              <a:t>resealed every </a:t>
            </a:r>
            <a:r>
              <a:rPr lang="en-US" sz="4800" spc="-491" dirty="0">
                <a:solidFill>
                  <a:srgbClr val="444444"/>
                </a:solidFill>
                <a:latin typeface="Arial"/>
                <a:cs typeface="Arial"/>
              </a:rPr>
              <a:t> </a:t>
            </a:r>
            <a:r>
              <a:rPr lang="en-US" sz="4800" dirty="0">
                <a:solidFill>
                  <a:srgbClr val="444444"/>
                </a:solidFill>
                <a:latin typeface="Arial"/>
                <a:cs typeface="Arial"/>
              </a:rPr>
              <a:t>year </a:t>
            </a:r>
            <a:r>
              <a:rPr lang="en-US" sz="4800" spc="-7" dirty="0">
                <a:solidFill>
                  <a:srgbClr val="444444"/>
                </a:solidFill>
                <a:latin typeface="Arial"/>
                <a:cs typeface="Arial"/>
              </a:rPr>
              <a:t>or</a:t>
            </a:r>
            <a:r>
              <a:rPr lang="en-US" sz="4800" spc="7" dirty="0">
                <a:solidFill>
                  <a:srgbClr val="444444"/>
                </a:solidFill>
                <a:latin typeface="Arial"/>
                <a:cs typeface="Arial"/>
              </a:rPr>
              <a:t> </a:t>
            </a:r>
            <a:r>
              <a:rPr lang="en-US" sz="4800" dirty="0">
                <a:solidFill>
                  <a:srgbClr val="444444"/>
                </a:solidFill>
                <a:latin typeface="Arial"/>
                <a:cs typeface="Arial"/>
              </a:rPr>
              <a:t>two.</a:t>
            </a:r>
            <a:r>
              <a:rPr lang="en-US" sz="4800" spc="-14" dirty="0">
                <a:solidFill>
                  <a:srgbClr val="444444"/>
                </a:solidFill>
                <a:latin typeface="Arial"/>
                <a:cs typeface="Arial"/>
              </a:rPr>
              <a:t> </a:t>
            </a:r>
            <a:r>
              <a:rPr lang="en-US" sz="4800" spc="-7" dirty="0">
                <a:solidFill>
                  <a:srgbClr val="444444"/>
                </a:solidFill>
                <a:latin typeface="Arial"/>
                <a:cs typeface="Arial"/>
              </a:rPr>
              <a:t>Take</a:t>
            </a:r>
            <a:r>
              <a:rPr lang="en-US" sz="4800" dirty="0">
                <a:solidFill>
                  <a:srgbClr val="444444"/>
                </a:solidFill>
                <a:latin typeface="Arial"/>
                <a:cs typeface="Arial"/>
              </a:rPr>
              <a:t> </a:t>
            </a:r>
            <a:r>
              <a:rPr lang="en-US" sz="4800" spc="-7" dirty="0">
                <a:solidFill>
                  <a:srgbClr val="444444"/>
                </a:solidFill>
                <a:latin typeface="Arial"/>
                <a:cs typeface="Arial"/>
              </a:rPr>
              <a:t>this</a:t>
            </a:r>
            <a:r>
              <a:rPr lang="en-US" sz="4800" dirty="0">
                <a:solidFill>
                  <a:srgbClr val="444444"/>
                </a:solidFill>
                <a:latin typeface="Arial"/>
                <a:cs typeface="Arial"/>
              </a:rPr>
              <a:t> </a:t>
            </a:r>
            <a:r>
              <a:rPr lang="en-US" sz="4800" spc="-7" dirty="0">
                <a:solidFill>
                  <a:srgbClr val="444444"/>
                </a:solidFill>
                <a:latin typeface="Arial"/>
                <a:cs typeface="Arial"/>
              </a:rPr>
              <a:t>opportunity</a:t>
            </a:r>
            <a:r>
              <a:rPr lang="en-US" sz="4800" spc="7" dirty="0">
                <a:solidFill>
                  <a:srgbClr val="444444"/>
                </a:solidFill>
                <a:latin typeface="Arial"/>
                <a:cs typeface="Arial"/>
              </a:rPr>
              <a:t> </a:t>
            </a:r>
            <a:r>
              <a:rPr lang="en-US" sz="4800" dirty="0">
                <a:solidFill>
                  <a:srgbClr val="444444"/>
                </a:solidFill>
                <a:latin typeface="Arial"/>
                <a:cs typeface="Arial"/>
              </a:rPr>
              <a:t>to</a:t>
            </a:r>
            <a:r>
              <a:rPr lang="en-US" sz="4800" spc="-7" dirty="0">
                <a:solidFill>
                  <a:srgbClr val="444444"/>
                </a:solidFill>
                <a:latin typeface="Arial"/>
                <a:cs typeface="Arial"/>
              </a:rPr>
              <a:t> make</a:t>
            </a:r>
            <a:r>
              <a:rPr lang="en-US" sz="4800" dirty="0">
                <a:solidFill>
                  <a:srgbClr val="444444"/>
                </a:solidFill>
                <a:latin typeface="Arial"/>
                <a:cs typeface="Arial"/>
              </a:rPr>
              <a:t> </a:t>
            </a:r>
            <a:r>
              <a:rPr lang="en-US" sz="4800" spc="-7" dirty="0">
                <a:solidFill>
                  <a:srgbClr val="444444"/>
                </a:solidFill>
                <a:latin typeface="Arial"/>
                <a:cs typeface="Arial"/>
              </a:rPr>
              <a:t>any</a:t>
            </a:r>
            <a:r>
              <a:rPr lang="en-US" sz="4800" dirty="0">
                <a:solidFill>
                  <a:srgbClr val="444444"/>
                </a:solidFill>
                <a:latin typeface="Arial"/>
                <a:cs typeface="Arial"/>
              </a:rPr>
              <a:t> </a:t>
            </a:r>
            <a:r>
              <a:rPr lang="en-US" sz="4800" spc="-7" dirty="0">
                <a:solidFill>
                  <a:srgbClr val="444444"/>
                </a:solidFill>
                <a:latin typeface="Arial"/>
                <a:cs typeface="Arial"/>
              </a:rPr>
              <a:t>needed</a:t>
            </a:r>
            <a:r>
              <a:rPr lang="en-US" sz="4800" dirty="0">
                <a:solidFill>
                  <a:srgbClr val="444444"/>
                </a:solidFill>
                <a:latin typeface="Arial"/>
                <a:cs typeface="Arial"/>
              </a:rPr>
              <a:t> </a:t>
            </a:r>
            <a:r>
              <a:rPr lang="en-US" sz="4800" spc="-7" dirty="0">
                <a:solidFill>
                  <a:srgbClr val="444444"/>
                </a:solidFill>
                <a:latin typeface="Arial"/>
                <a:cs typeface="Arial"/>
              </a:rPr>
              <a:t>repairs</a:t>
            </a:r>
            <a:r>
              <a:rPr lang="en-US" sz="4800" spc="7" dirty="0">
                <a:solidFill>
                  <a:srgbClr val="444444"/>
                </a:solidFill>
                <a:latin typeface="Arial"/>
                <a:cs typeface="Arial"/>
              </a:rPr>
              <a:t> </a:t>
            </a:r>
            <a:r>
              <a:rPr lang="en-US" sz="4800" dirty="0">
                <a:solidFill>
                  <a:srgbClr val="444444"/>
                </a:solidFill>
                <a:latin typeface="Arial"/>
                <a:cs typeface="Arial"/>
              </a:rPr>
              <a:t>to</a:t>
            </a:r>
            <a:r>
              <a:rPr lang="en-US" sz="4800" spc="14" dirty="0">
                <a:solidFill>
                  <a:srgbClr val="444444"/>
                </a:solidFill>
                <a:latin typeface="Arial"/>
                <a:cs typeface="Arial"/>
              </a:rPr>
              <a:t> </a:t>
            </a:r>
            <a:r>
              <a:rPr lang="en-US" sz="4800" spc="-7" dirty="0">
                <a:solidFill>
                  <a:srgbClr val="444444"/>
                </a:solidFill>
                <a:latin typeface="Arial"/>
                <a:cs typeface="Arial"/>
              </a:rPr>
              <a:t>your</a:t>
            </a:r>
            <a:r>
              <a:rPr lang="en-US" sz="4800" spc="7" dirty="0">
                <a:solidFill>
                  <a:srgbClr val="444444"/>
                </a:solidFill>
                <a:latin typeface="Arial"/>
                <a:cs typeface="Arial"/>
              </a:rPr>
              <a:t> </a:t>
            </a:r>
            <a:r>
              <a:rPr lang="en-US" sz="4800" spc="-7" dirty="0">
                <a:solidFill>
                  <a:srgbClr val="444444"/>
                </a:solidFill>
                <a:latin typeface="Arial"/>
                <a:cs typeface="Arial"/>
              </a:rPr>
              <a:t>woodwork</a:t>
            </a:r>
            <a:r>
              <a:rPr lang="en-US" sz="4800" spc="-14" dirty="0">
                <a:solidFill>
                  <a:srgbClr val="444444"/>
                </a:solidFill>
                <a:latin typeface="Arial"/>
                <a:cs typeface="Arial"/>
              </a:rPr>
              <a:t> </a:t>
            </a:r>
            <a:r>
              <a:rPr lang="en-US" sz="4800" dirty="0">
                <a:solidFill>
                  <a:srgbClr val="444444"/>
                </a:solidFill>
                <a:latin typeface="Arial"/>
                <a:cs typeface="Arial"/>
              </a:rPr>
              <a:t>as</a:t>
            </a:r>
            <a:r>
              <a:rPr lang="en-US" sz="4800" spc="-7" dirty="0">
                <a:solidFill>
                  <a:srgbClr val="444444"/>
                </a:solidFill>
                <a:latin typeface="Arial"/>
                <a:cs typeface="Arial"/>
              </a:rPr>
              <a:t> </a:t>
            </a:r>
            <a:r>
              <a:rPr lang="en-US" sz="4800" dirty="0">
                <a:solidFill>
                  <a:srgbClr val="444444"/>
                </a:solidFill>
                <a:latin typeface="Arial"/>
                <a:cs typeface="Arial"/>
              </a:rPr>
              <a:t>well</a:t>
            </a:r>
            <a:r>
              <a:rPr lang="en-US" sz="4800" spc="-14" dirty="0">
                <a:solidFill>
                  <a:srgbClr val="444444"/>
                </a:solidFill>
                <a:latin typeface="Arial"/>
                <a:cs typeface="Arial"/>
              </a:rPr>
              <a:t> as </a:t>
            </a:r>
            <a:r>
              <a:rPr lang="en-US" sz="4800" spc="-7" dirty="0">
                <a:solidFill>
                  <a:srgbClr val="444444"/>
                </a:solidFill>
                <a:latin typeface="Arial"/>
                <a:cs typeface="Arial"/>
              </a:rPr>
              <a:t> deterioration,</a:t>
            </a:r>
            <a:r>
              <a:rPr lang="en-US" sz="4800" spc="-14" dirty="0">
                <a:solidFill>
                  <a:srgbClr val="444444"/>
                </a:solidFill>
                <a:latin typeface="Arial"/>
                <a:cs typeface="Arial"/>
              </a:rPr>
              <a:t> </a:t>
            </a:r>
            <a:r>
              <a:rPr lang="en-US" sz="4800" spc="-7" dirty="0">
                <a:solidFill>
                  <a:srgbClr val="444444"/>
                </a:solidFill>
                <a:latin typeface="Arial"/>
                <a:cs typeface="Arial"/>
              </a:rPr>
              <a:t>dry</a:t>
            </a:r>
            <a:r>
              <a:rPr lang="en-US" sz="4800" dirty="0">
                <a:solidFill>
                  <a:srgbClr val="444444"/>
                </a:solidFill>
                <a:latin typeface="Arial"/>
                <a:cs typeface="Arial"/>
              </a:rPr>
              <a:t> </a:t>
            </a:r>
            <a:r>
              <a:rPr lang="en-US" sz="4800" spc="-7" dirty="0">
                <a:solidFill>
                  <a:srgbClr val="444444"/>
                </a:solidFill>
                <a:latin typeface="Arial"/>
                <a:cs typeface="Arial"/>
              </a:rPr>
              <a:t>rot,</a:t>
            </a:r>
            <a:r>
              <a:rPr lang="en-US" sz="4800" spc="-14" dirty="0">
                <a:solidFill>
                  <a:srgbClr val="444444"/>
                </a:solidFill>
                <a:latin typeface="Arial"/>
                <a:cs typeface="Arial"/>
              </a:rPr>
              <a:t> </a:t>
            </a:r>
            <a:r>
              <a:rPr lang="en-US" sz="4800" dirty="0">
                <a:solidFill>
                  <a:srgbClr val="444444"/>
                </a:solidFill>
                <a:latin typeface="Arial"/>
                <a:cs typeface="Arial"/>
              </a:rPr>
              <a:t>mold</a:t>
            </a:r>
            <a:r>
              <a:rPr lang="en-US" sz="4800" spc="-7" dirty="0">
                <a:solidFill>
                  <a:srgbClr val="444444"/>
                </a:solidFill>
                <a:latin typeface="Arial"/>
                <a:cs typeface="Arial"/>
              </a:rPr>
              <a:t> </a:t>
            </a:r>
            <a:r>
              <a:rPr lang="en-US" sz="4800" dirty="0">
                <a:solidFill>
                  <a:srgbClr val="444444"/>
                </a:solidFill>
                <a:latin typeface="Arial"/>
                <a:cs typeface="Arial"/>
              </a:rPr>
              <a:t>or </a:t>
            </a:r>
            <a:r>
              <a:rPr lang="en-US" sz="4800" spc="-7" dirty="0">
                <a:solidFill>
                  <a:srgbClr val="444444"/>
                </a:solidFill>
                <a:latin typeface="Arial"/>
                <a:cs typeface="Arial"/>
              </a:rPr>
              <a:t>decay.</a:t>
            </a:r>
            <a:endParaRPr lang="en-US" dirty="0"/>
          </a:p>
        </p:txBody>
      </p:sp>
    </p:spTree>
    <p:extLst>
      <p:ext uri="{BB962C8B-B14F-4D97-AF65-F5344CB8AC3E}">
        <p14:creationId xmlns:p14="http://schemas.microsoft.com/office/powerpoint/2010/main" val="3706648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rgbClr val="444444"/>
                </a:solidFill>
                <a:latin typeface="Arial"/>
                <a:cs typeface="Arial"/>
              </a:rPr>
              <a:t>Our Southeast </a:t>
            </a:r>
            <a:r>
              <a:rPr lang="en-US" sz="4800" dirty="0">
                <a:solidFill>
                  <a:srgbClr val="444444"/>
                </a:solidFill>
                <a:latin typeface="Arial"/>
                <a:cs typeface="Arial"/>
              </a:rPr>
              <a:t>Alaska </a:t>
            </a:r>
            <a:r>
              <a:rPr lang="en-US" sz="4800" spc="-7" dirty="0">
                <a:solidFill>
                  <a:srgbClr val="444444"/>
                </a:solidFill>
                <a:latin typeface="Arial"/>
                <a:cs typeface="Arial"/>
              </a:rPr>
              <a:t>Winter </a:t>
            </a:r>
            <a:r>
              <a:rPr lang="en-US" sz="4800" dirty="0">
                <a:solidFill>
                  <a:srgbClr val="444444"/>
                </a:solidFill>
                <a:latin typeface="Arial"/>
                <a:cs typeface="Arial"/>
              </a:rPr>
              <a:t>storms </a:t>
            </a:r>
            <a:r>
              <a:rPr lang="en-US" sz="4800" spc="-7" dirty="0">
                <a:solidFill>
                  <a:srgbClr val="444444"/>
                </a:solidFill>
                <a:latin typeface="Arial"/>
                <a:cs typeface="Arial"/>
              </a:rPr>
              <a:t>can take </a:t>
            </a:r>
            <a:r>
              <a:rPr lang="en-US" sz="4800" dirty="0">
                <a:solidFill>
                  <a:srgbClr val="444444"/>
                </a:solidFill>
                <a:latin typeface="Arial"/>
                <a:cs typeface="Arial"/>
              </a:rPr>
              <a:t>quite a </a:t>
            </a:r>
            <a:r>
              <a:rPr lang="en-US" sz="4800" spc="-7" dirty="0">
                <a:solidFill>
                  <a:srgbClr val="444444"/>
                </a:solidFill>
                <a:latin typeface="Arial"/>
                <a:cs typeface="Arial"/>
              </a:rPr>
              <a:t>toll </a:t>
            </a:r>
            <a:r>
              <a:rPr lang="en-US" sz="4800" dirty="0">
                <a:solidFill>
                  <a:srgbClr val="444444"/>
                </a:solidFill>
                <a:latin typeface="Arial"/>
                <a:cs typeface="Arial"/>
              </a:rPr>
              <a:t>on </a:t>
            </a:r>
            <a:r>
              <a:rPr lang="en-US" sz="4800" spc="-7" dirty="0">
                <a:solidFill>
                  <a:srgbClr val="444444"/>
                </a:solidFill>
                <a:latin typeface="Arial"/>
                <a:cs typeface="Arial"/>
              </a:rPr>
              <a:t>roof systems. </a:t>
            </a:r>
            <a:r>
              <a:rPr lang="en-US" sz="4800" dirty="0">
                <a:solidFill>
                  <a:srgbClr val="444444"/>
                </a:solidFill>
                <a:latin typeface="Arial"/>
                <a:cs typeface="Arial"/>
              </a:rPr>
              <a:t> When spring </a:t>
            </a:r>
            <a:r>
              <a:rPr lang="en-US" sz="4800" spc="-7" dirty="0">
                <a:solidFill>
                  <a:srgbClr val="444444"/>
                </a:solidFill>
                <a:latin typeface="Arial"/>
                <a:cs typeface="Arial"/>
              </a:rPr>
              <a:t>arrives, </a:t>
            </a:r>
            <a:r>
              <a:rPr lang="en-US" sz="4800" dirty="0">
                <a:solidFill>
                  <a:srgbClr val="444444"/>
                </a:solidFill>
                <a:latin typeface="Arial"/>
                <a:cs typeface="Arial"/>
              </a:rPr>
              <a:t>start </a:t>
            </a:r>
            <a:r>
              <a:rPr lang="en-US" sz="4800" spc="-7" dirty="0">
                <a:solidFill>
                  <a:srgbClr val="444444"/>
                </a:solidFill>
                <a:latin typeface="Arial"/>
                <a:cs typeface="Arial"/>
              </a:rPr>
              <a:t>by making </a:t>
            </a:r>
            <a:r>
              <a:rPr lang="en-US" sz="4800" dirty="0">
                <a:solidFill>
                  <a:srgbClr val="444444"/>
                </a:solidFill>
                <a:latin typeface="Arial"/>
                <a:cs typeface="Arial"/>
              </a:rPr>
              <a:t>a </a:t>
            </a:r>
            <a:r>
              <a:rPr lang="en-US" sz="4800" spc="-7" dirty="0">
                <a:solidFill>
                  <a:srgbClr val="444444"/>
                </a:solidFill>
                <a:latin typeface="Arial"/>
                <a:cs typeface="Arial"/>
              </a:rPr>
              <a:t>simple </a:t>
            </a:r>
            <a:r>
              <a:rPr lang="en-US" sz="4800" dirty="0">
                <a:solidFill>
                  <a:srgbClr val="444444"/>
                </a:solidFill>
                <a:latin typeface="Arial"/>
                <a:cs typeface="Arial"/>
              </a:rPr>
              <a:t>visual </a:t>
            </a:r>
            <a:r>
              <a:rPr lang="en-US" sz="4800" spc="-7" dirty="0">
                <a:solidFill>
                  <a:srgbClr val="444444"/>
                </a:solidFill>
                <a:latin typeface="Arial"/>
                <a:cs typeface="Arial"/>
              </a:rPr>
              <a:t>inspection </a:t>
            </a:r>
            <a:r>
              <a:rPr lang="en-US" sz="4800" dirty="0">
                <a:solidFill>
                  <a:srgbClr val="444444"/>
                </a:solidFill>
                <a:latin typeface="Arial"/>
                <a:cs typeface="Arial"/>
              </a:rPr>
              <a:t>of </a:t>
            </a:r>
            <a:r>
              <a:rPr lang="en-US" sz="4800" spc="-7" dirty="0">
                <a:solidFill>
                  <a:srgbClr val="444444"/>
                </a:solidFill>
                <a:latin typeface="Arial"/>
                <a:cs typeface="Arial"/>
              </a:rPr>
              <a:t>your roof.</a:t>
            </a:r>
            <a:r>
              <a:rPr lang="en-US" sz="4800" dirty="0">
                <a:solidFill>
                  <a:srgbClr val="444444"/>
                </a:solidFill>
                <a:latin typeface="Arial"/>
                <a:cs typeface="Arial"/>
              </a:rPr>
              <a:t> </a:t>
            </a:r>
            <a:r>
              <a:rPr lang="en-US" sz="4800" spc="-7" dirty="0">
                <a:solidFill>
                  <a:srgbClr val="444444"/>
                </a:solidFill>
                <a:latin typeface="Arial"/>
                <a:cs typeface="Arial"/>
              </a:rPr>
              <a:t>Look </a:t>
            </a:r>
            <a:r>
              <a:rPr lang="en-US" sz="4800" dirty="0">
                <a:solidFill>
                  <a:srgbClr val="444444"/>
                </a:solidFill>
                <a:latin typeface="Arial"/>
                <a:cs typeface="Arial"/>
              </a:rPr>
              <a:t>for </a:t>
            </a:r>
            <a:r>
              <a:rPr lang="en-US" sz="4800" spc="-7" dirty="0">
                <a:solidFill>
                  <a:srgbClr val="444444"/>
                </a:solidFill>
                <a:latin typeface="Arial"/>
                <a:cs typeface="Arial"/>
              </a:rPr>
              <a:t>missing </a:t>
            </a:r>
            <a:r>
              <a:rPr lang="en-US" sz="4800" spc="-498" dirty="0">
                <a:solidFill>
                  <a:srgbClr val="444444"/>
                </a:solidFill>
                <a:latin typeface="Arial"/>
                <a:cs typeface="Arial"/>
              </a:rPr>
              <a:t> </a:t>
            </a:r>
            <a:r>
              <a:rPr lang="en-US" sz="4800" spc="-7" dirty="0">
                <a:solidFill>
                  <a:srgbClr val="444444"/>
                </a:solidFill>
                <a:latin typeface="Arial"/>
                <a:cs typeface="Arial"/>
              </a:rPr>
              <a:t>shingles, metal flashing around chimneys, </a:t>
            </a:r>
            <a:r>
              <a:rPr lang="en-US" sz="4800" dirty="0">
                <a:solidFill>
                  <a:srgbClr val="444444"/>
                </a:solidFill>
                <a:latin typeface="Arial"/>
                <a:cs typeface="Arial"/>
              </a:rPr>
              <a:t>vent stacks, roof edges, </a:t>
            </a:r>
            <a:r>
              <a:rPr lang="en-US" sz="4800" spc="-7" dirty="0">
                <a:solidFill>
                  <a:srgbClr val="444444"/>
                </a:solidFill>
                <a:latin typeface="Arial"/>
                <a:cs typeface="Arial"/>
              </a:rPr>
              <a:t>metal pipes </a:t>
            </a:r>
            <a:r>
              <a:rPr lang="en-US" sz="4800" dirty="0">
                <a:solidFill>
                  <a:srgbClr val="444444"/>
                </a:solidFill>
                <a:latin typeface="Arial"/>
                <a:cs typeface="Arial"/>
              </a:rPr>
              <a:t>that </a:t>
            </a:r>
            <a:r>
              <a:rPr lang="en-US" sz="4800" spc="-7" dirty="0">
                <a:solidFill>
                  <a:srgbClr val="444444"/>
                </a:solidFill>
                <a:latin typeface="Arial"/>
                <a:cs typeface="Arial"/>
              </a:rPr>
              <a:t>are </a:t>
            </a:r>
            <a:r>
              <a:rPr lang="en-US" sz="4800" dirty="0">
                <a:solidFill>
                  <a:srgbClr val="444444"/>
                </a:solidFill>
                <a:latin typeface="Arial"/>
                <a:cs typeface="Arial"/>
              </a:rPr>
              <a:t> </a:t>
            </a:r>
            <a:r>
              <a:rPr lang="en-US" sz="4800" spc="-7" dirty="0">
                <a:solidFill>
                  <a:srgbClr val="444444"/>
                </a:solidFill>
                <a:latin typeface="Arial"/>
                <a:cs typeface="Arial"/>
              </a:rPr>
              <a:t>damaged</a:t>
            </a:r>
            <a:r>
              <a:rPr lang="en-US" sz="4800" dirty="0">
                <a:solidFill>
                  <a:srgbClr val="444444"/>
                </a:solidFill>
                <a:latin typeface="Arial"/>
                <a:cs typeface="Arial"/>
              </a:rPr>
              <a:t> </a:t>
            </a:r>
            <a:r>
              <a:rPr lang="en-US" sz="4800" spc="-7" dirty="0">
                <a:solidFill>
                  <a:srgbClr val="444444"/>
                </a:solidFill>
                <a:latin typeface="Arial"/>
                <a:cs typeface="Arial"/>
              </a:rPr>
              <a:t>or</a:t>
            </a:r>
            <a:r>
              <a:rPr lang="en-US" sz="4800" spc="14" dirty="0">
                <a:solidFill>
                  <a:srgbClr val="444444"/>
                </a:solidFill>
                <a:latin typeface="Arial"/>
                <a:cs typeface="Arial"/>
              </a:rPr>
              <a:t> </a:t>
            </a:r>
            <a:r>
              <a:rPr lang="en-US" sz="4800" spc="-7" dirty="0">
                <a:solidFill>
                  <a:srgbClr val="444444"/>
                </a:solidFill>
                <a:latin typeface="Arial"/>
                <a:cs typeface="Arial"/>
              </a:rPr>
              <a:t>missing</a:t>
            </a:r>
            <a:r>
              <a:rPr lang="en-US" sz="4800" spc="-14" dirty="0">
                <a:solidFill>
                  <a:srgbClr val="444444"/>
                </a:solidFill>
                <a:latin typeface="Arial"/>
                <a:cs typeface="Arial"/>
              </a:rPr>
              <a:t> </a:t>
            </a:r>
            <a:r>
              <a:rPr lang="en-US" sz="4800" dirty="0">
                <a:solidFill>
                  <a:srgbClr val="444444"/>
                </a:solidFill>
                <a:latin typeface="Arial"/>
                <a:cs typeface="Arial"/>
              </a:rPr>
              <a:t>or</a:t>
            </a:r>
            <a:r>
              <a:rPr lang="en-US" sz="4800" spc="7" dirty="0">
                <a:solidFill>
                  <a:srgbClr val="444444"/>
                </a:solidFill>
                <a:latin typeface="Arial"/>
                <a:cs typeface="Arial"/>
              </a:rPr>
              <a:t> </a:t>
            </a:r>
            <a:r>
              <a:rPr lang="en-US" sz="4800" spc="-7" dirty="0">
                <a:solidFill>
                  <a:srgbClr val="444444"/>
                </a:solidFill>
                <a:latin typeface="Arial"/>
                <a:cs typeface="Arial"/>
              </a:rPr>
              <a:t>anything</a:t>
            </a:r>
            <a:r>
              <a:rPr lang="en-US" sz="4800" spc="7" dirty="0">
                <a:solidFill>
                  <a:srgbClr val="444444"/>
                </a:solidFill>
                <a:latin typeface="Arial"/>
                <a:cs typeface="Arial"/>
              </a:rPr>
              <a:t> </a:t>
            </a:r>
            <a:r>
              <a:rPr lang="en-US" sz="4800" dirty="0">
                <a:solidFill>
                  <a:srgbClr val="444444"/>
                </a:solidFill>
                <a:latin typeface="Arial"/>
                <a:cs typeface="Arial"/>
              </a:rPr>
              <a:t>that</a:t>
            </a:r>
            <a:r>
              <a:rPr lang="en-US" sz="4800" spc="-20" dirty="0">
                <a:solidFill>
                  <a:srgbClr val="444444"/>
                </a:solidFill>
                <a:latin typeface="Arial"/>
                <a:cs typeface="Arial"/>
              </a:rPr>
              <a:t> </a:t>
            </a:r>
            <a:r>
              <a:rPr lang="en-US" sz="4800" spc="-7" dirty="0">
                <a:solidFill>
                  <a:srgbClr val="444444"/>
                </a:solidFill>
                <a:latin typeface="Arial"/>
                <a:cs typeface="Arial"/>
              </a:rPr>
              <a:t>simply</a:t>
            </a:r>
            <a:r>
              <a:rPr lang="en-US" sz="4800" spc="27" dirty="0">
                <a:solidFill>
                  <a:srgbClr val="444444"/>
                </a:solidFill>
                <a:latin typeface="Arial"/>
                <a:cs typeface="Arial"/>
              </a:rPr>
              <a:t> </a:t>
            </a:r>
            <a:r>
              <a:rPr lang="en-US" sz="4800" spc="-7" dirty="0">
                <a:solidFill>
                  <a:srgbClr val="444444"/>
                </a:solidFill>
                <a:latin typeface="Arial"/>
                <a:cs typeface="Arial"/>
              </a:rPr>
              <a:t>does</a:t>
            </a:r>
            <a:r>
              <a:rPr lang="en-US" sz="4800" spc="7" dirty="0">
                <a:solidFill>
                  <a:srgbClr val="444444"/>
                </a:solidFill>
                <a:latin typeface="Arial"/>
                <a:cs typeface="Arial"/>
              </a:rPr>
              <a:t> </a:t>
            </a:r>
            <a:r>
              <a:rPr lang="en-US" sz="4800" spc="-7" dirty="0">
                <a:solidFill>
                  <a:srgbClr val="444444"/>
                </a:solidFill>
                <a:latin typeface="Arial"/>
                <a:cs typeface="Arial"/>
              </a:rPr>
              <a:t>not</a:t>
            </a:r>
            <a:r>
              <a:rPr lang="en-US" sz="4800" dirty="0">
                <a:solidFill>
                  <a:srgbClr val="444444"/>
                </a:solidFill>
                <a:latin typeface="Arial"/>
                <a:cs typeface="Arial"/>
              </a:rPr>
              <a:t> </a:t>
            </a:r>
            <a:r>
              <a:rPr lang="en-US" sz="4800" spc="-7" dirty="0">
                <a:solidFill>
                  <a:srgbClr val="444444"/>
                </a:solidFill>
                <a:latin typeface="Arial"/>
                <a:cs typeface="Arial"/>
              </a:rPr>
              <a:t>look</a:t>
            </a:r>
            <a:r>
              <a:rPr lang="en-US" sz="4800" spc="7" dirty="0">
                <a:solidFill>
                  <a:srgbClr val="444444"/>
                </a:solidFill>
                <a:latin typeface="Arial"/>
                <a:cs typeface="Arial"/>
              </a:rPr>
              <a:t> </a:t>
            </a:r>
            <a:r>
              <a:rPr lang="en-US" sz="4800" spc="-7" dirty="0">
                <a:solidFill>
                  <a:srgbClr val="444444"/>
                </a:solidFill>
                <a:latin typeface="Arial"/>
                <a:cs typeface="Arial"/>
              </a:rPr>
              <a:t>right.</a:t>
            </a:r>
            <a:r>
              <a:rPr lang="en-US" sz="4800" dirty="0">
                <a:solidFill>
                  <a:srgbClr val="444444"/>
                </a:solidFill>
                <a:latin typeface="Arial"/>
                <a:cs typeface="Arial"/>
              </a:rPr>
              <a:t> </a:t>
            </a:r>
            <a:r>
              <a:rPr lang="en-US" sz="4800" spc="-7" dirty="0">
                <a:solidFill>
                  <a:srgbClr val="444444"/>
                </a:solidFill>
                <a:latin typeface="Arial"/>
                <a:cs typeface="Arial"/>
              </a:rPr>
              <a:t>If </a:t>
            </a:r>
            <a:r>
              <a:rPr lang="en-US" sz="4800" dirty="0">
                <a:solidFill>
                  <a:srgbClr val="444444"/>
                </a:solidFill>
                <a:latin typeface="Arial"/>
                <a:cs typeface="Arial"/>
              </a:rPr>
              <a:t>you</a:t>
            </a:r>
            <a:r>
              <a:rPr lang="en-US" sz="4800" spc="7" dirty="0">
                <a:solidFill>
                  <a:srgbClr val="444444"/>
                </a:solidFill>
                <a:latin typeface="Arial"/>
                <a:cs typeface="Arial"/>
              </a:rPr>
              <a:t> </a:t>
            </a:r>
            <a:r>
              <a:rPr lang="en-US" sz="4800" spc="-7" dirty="0">
                <a:solidFill>
                  <a:srgbClr val="444444"/>
                </a:solidFill>
                <a:latin typeface="Arial"/>
                <a:cs typeface="Arial"/>
              </a:rPr>
              <a:t>notice</a:t>
            </a:r>
            <a:r>
              <a:rPr lang="en-US" sz="4800" dirty="0">
                <a:solidFill>
                  <a:srgbClr val="444444"/>
                </a:solidFill>
                <a:latin typeface="Arial"/>
                <a:cs typeface="Arial"/>
              </a:rPr>
              <a:t> </a:t>
            </a:r>
            <a:r>
              <a:rPr lang="en-US" sz="4800" spc="-7" dirty="0">
                <a:solidFill>
                  <a:srgbClr val="444444"/>
                </a:solidFill>
                <a:latin typeface="Arial"/>
                <a:cs typeface="Arial"/>
              </a:rPr>
              <a:t>anything</a:t>
            </a:r>
            <a:r>
              <a:rPr lang="en-US" sz="4800" spc="7" dirty="0">
                <a:solidFill>
                  <a:srgbClr val="444444"/>
                </a:solidFill>
                <a:latin typeface="Arial"/>
                <a:cs typeface="Arial"/>
              </a:rPr>
              <a:t> </a:t>
            </a:r>
            <a:r>
              <a:rPr lang="en-US" sz="4800" spc="-7" dirty="0">
                <a:solidFill>
                  <a:srgbClr val="444444"/>
                </a:solidFill>
                <a:latin typeface="Arial"/>
                <a:cs typeface="Arial"/>
              </a:rPr>
              <a:t>that </a:t>
            </a:r>
            <a:r>
              <a:rPr lang="en-US" sz="4800" dirty="0">
                <a:solidFill>
                  <a:srgbClr val="444444"/>
                </a:solidFill>
                <a:latin typeface="Arial"/>
                <a:cs typeface="Arial"/>
              </a:rPr>
              <a:t> needs</a:t>
            </a:r>
            <a:r>
              <a:rPr lang="en-US" sz="4800" spc="-14" dirty="0">
                <a:solidFill>
                  <a:srgbClr val="444444"/>
                </a:solidFill>
                <a:latin typeface="Arial"/>
                <a:cs typeface="Arial"/>
              </a:rPr>
              <a:t> </a:t>
            </a:r>
            <a:r>
              <a:rPr lang="en-US" sz="4800" spc="-7" dirty="0">
                <a:solidFill>
                  <a:srgbClr val="444444"/>
                </a:solidFill>
                <a:latin typeface="Arial"/>
                <a:cs typeface="Arial"/>
              </a:rPr>
              <a:t>closer</a:t>
            </a:r>
            <a:r>
              <a:rPr lang="en-US" sz="4800" dirty="0">
                <a:solidFill>
                  <a:srgbClr val="444444"/>
                </a:solidFill>
                <a:latin typeface="Arial"/>
                <a:cs typeface="Arial"/>
              </a:rPr>
              <a:t> </a:t>
            </a:r>
            <a:r>
              <a:rPr lang="en-US" sz="4800" spc="-7" dirty="0">
                <a:solidFill>
                  <a:srgbClr val="444444"/>
                </a:solidFill>
                <a:latin typeface="Arial"/>
                <a:cs typeface="Arial"/>
              </a:rPr>
              <a:t>inspection </a:t>
            </a:r>
            <a:r>
              <a:rPr lang="en-US" sz="4800" dirty="0">
                <a:solidFill>
                  <a:srgbClr val="444444"/>
                </a:solidFill>
                <a:latin typeface="Arial"/>
                <a:cs typeface="Arial"/>
              </a:rPr>
              <a:t>or</a:t>
            </a:r>
            <a:r>
              <a:rPr lang="en-US" sz="4800" spc="-20" dirty="0">
                <a:solidFill>
                  <a:srgbClr val="444444"/>
                </a:solidFill>
                <a:latin typeface="Arial"/>
                <a:cs typeface="Arial"/>
              </a:rPr>
              <a:t> </a:t>
            </a:r>
            <a:r>
              <a:rPr lang="en-US" sz="4800" spc="-7" dirty="0">
                <a:solidFill>
                  <a:srgbClr val="444444"/>
                </a:solidFill>
                <a:latin typeface="Arial"/>
                <a:cs typeface="Arial"/>
              </a:rPr>
              <a:t>repair,</a:t>
            </a:r>
            <a:r>
              <a:rPr lang="en-US" sz="4800" spc="-27" dirty="0">
                <a:solidFill>
                  <a:srgbClr val="444444"/>
                </a:solidFill>
                <a:latin typeface="Arial"/>
                <a:cs typeface="Arial"/>
              </a:rPr>
              <a:t> </a:t>
            </a:r>
            <a:r>
              <a:rPr lang="en-US" sz="4800" dirty="0">
                <a:solidFill>
                  <a:srgbClr val="444444"/>
                </a:solidFill>
                <a:latin typeface="Arial"/>
                <a:cs typeface="Arial"/>
              </a:rPr>
              <a:t>call</a:t>
            </a:r>
            <a:r>
              <a:rPr lang="en-US" sz="4800" spc="-7" dirty="0">
                <a:solidFill>
                  <a:srgbClr val="444444"/>
                </a:solidFill>
                <a:latin typeface="Arial"/>
                <a:cs typeface="Arial"/>
              </a:rPr>
              <a:t> </a:t>
            </a:r>
            <a:r>
              <a:rPr lang="en-US" sz="4800" dirty="0">
                <a:solidFill>
                  <a:srgbClr val="444444"/>
                </a:solidFill>
                <a:latin typeface="Arial"/>
                <a:cs typeface="Arial"/>
              </a:rPr>
              <a:t>a</a:t>
            </a:r>
            <a:r>
              <a:rPr lang="en-US" sz="4800" spc="-20" dirty="0">
                <a:solidFill>
                  <a:srgbClr val="444444"/>
                </a:solidFill>
                <a:latin typeface="Arial"/>
                <a:cs typeface="Arial"/>
              </a:rPr>
              <a:t> </a:t>
            </a:r>
            <a:r>
              <a:rPr lang="en-US" sz="4800" spc="-7" dirty="0">
                <a:solidFill>
                  <a:srgbClr val="444444"/>
                </a:solidFill>
                <a:latin typeface="Arial"/>
                <a:cs typeface="Arial"/>
              </a:rPr>
              <a:t>roofer.</a:t>
            </a:r>
            <a:endParaRPr lang="en-US" dirty="0"/>
          </a:p>
        </p:txBody>
      </p:sp>
    </p:spTree>
    <p:extLst>
      <p:ext uri="{BB962C8B-B14F-4D97-AF65-F5344CB8AC3E}">
        <p14:creationId xmlns:p14="http://schemas.microsoft.com/office/powerpoint/2010/main" val="1011940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rgbClr val="444444"/>
                </a:solidFill>
                <a:latin typeface="Arial"/>
                <a:cs typeface="Arial"/>
              </a:rPr>
              <a:t>Spring</a:t>
            </a:r>
            <a:r>
              <a:rPr lang="en-US" sz="4800" dirty="0">
                <a:solidFill>
                  <a:srgbClr val="444444"/>
                </a:solidFill>
                <a:latin typeface="Arial"/>
                <a:cs typeface="Arial"/>
              </a:rPr>
              <a:t> </a:t>
            </a:r>
            <a:r>
              <a:rPr lang="en-US" sz="4800" spc="-7" dirty="0">
                <a:solidFill>
                  <a:srgbClr val="444444"/>
                </a:solidFill>
                <a:latin typeface="Arial"/>
                <a:cs typeface="Arial"/>
              </a:rPr>
              <a:t>is</a:t>
            </a:r>
            <a:r>
              <a:rPr lang="en-US" sz="4800" dirty="0">
                <a:solidFill>
                  <a:srgbClr val="444444"/>
                </a:solidFill>
                <a:latin typeface="Arial"/>
                <a:cs typeface="Arial"/>
              </a:rPr>
              <a:t> a </a:t>
            </a:r>
            <a:r>
              <a:rPr lang="en-US" sz="4800" spc="-7" dirty="0">
                <a:solidFill>
                  <a:srgbClr val="444444"/>
                </a:solidFill>
                <a:latin typeface="Arial"/>
                <a:cs typeface="Arial"/>
              </a:rPr>
              <a:t>good</a:t>
            </a:r>
            <a:r>
              <a:rPr lang="en-US" sz="4800" spc="7" dirty="0">
                <a:solidFill>
                  <a:srgbClr val="444444"/>
                </a:solidFill>
                <a:latin typeface="Arial"/>
                <a:cs typeface="Arial"/>
              </a:rPr>
              <a:t> </a:t>
            </a:r>
            <a:r>
              <a:rPr lang="en-US" sz="4800" spc="-7" dirty="0">
                <a:solidFill>
                  <a:srgbClr val="444444"/>
                </a:solidFill>
                <a:latin typeface="Arial"/>
                <a:cs typeface="Arial"/>
              </a:rPr>
              <a:t>time</a:t>
            </a:r>
            <a:r>
              <a:rPr lang="en-US" sz="4800" dirty="0">
                <a:solidFill>
                  <a:srgbClr val="444444"/>
                </a:solidFill>
                <a:latin typeface="Arial"/>
                <a:cs typeface="Arial"/>
              </a:rPr>
              <a:t> to</a:t>
            </a:r>
            <a:r>
              <a:rPr lang="en-US" sz="4800" spc="-7" dirty="0">
                <a:solidFill>
                  <a:srgbClr val="444444"/>
                </a:solidFill>
                <a:latin typeface="Arial"/>
                <a:cs typeface="Arial"/>
              </a:rPr>
              <a:t> </a:t>
            </a:r>
            <a:r>
              <a:rPr lang="en-US" sz="4800" dirty="0">
                <a:solidFill>
                  <a:srgbClr val="444444"/>
                </a:solidFill>
                <a:latin typeface="Arial"/>
                <a:cs typeface="Arial"/>
              </a:rPr>
              <a:t>paint</a:t>
            </a:r>
            <a:r>
              <a:rPr lang="en-US" sz="4800" spc="-20" dirty="0">
                <a:solidFill>
                  <a:srgbClr val="444444"/>
                </a:solidFill>
                <a:latin typeface="Arial"/>
                <a:cs typeface="Arial"/>
              </a:rPr>
              <a:t> </a:t>
            </a:r>
            <a:r>
              <a:rPr lang="en-US" sz="4800" dirty="0">
                <a:solidFill>
                  <a:srgbClr val="444444"/>
                </a:solidFill>
                <a:latin typeface="Arial"/>
                <a:cs typeface="Arial"/>
              </a:rPr>
              <a:t>your</a:t>
            </a:r>
            <a:r>
              <a:rPr lang="en-US" sz="4800" spc="14" dirty="0">
                <a:solidFill>
                  <a:srgbClr val="444444"/>
                </a:solidFill>
                <a:latin typeface="Arial"/>
                <a:cs typeface="Arial"/>
              </a:rPr>
              <a:t> </a:t>
            </a:r>
            <a:r>
              <a:rPr lang="en-US" sz="4800" spc="-7" dirty="0">
                <a:solidFill>
                  <a:srgbClr val="444444"/>
                </a:solidFill>
                <a:latin typeface="Arial"/>
                <a:cs typeface="Arial"/>
              </a:rPr>
              <a:t>home.</a:t>
            </a:r>
            <a:r>
              <a:rPr lang="en-US" sz="4800" spc="7" dirty="0">
                <a:solidFill>
                  <a:srgbClr val="444444"/>
                </a:solidFill>
                <a:latin typeface="Arial"/>
                <a:cs typeface="Arial"/>
              </a:rPr>
              <a:t> </a:t>
            </a:r>
            <a:r>
              <a:rPr lang="en-US" sz="4800" spc="-7" dirty="0">
                <a:solidFill>
                  <a:srgbClr val="444444"/>
                </a:solidFill>
                <a:latin typeface="Arial"/>
                <a:cs typeface="Arial"/>
              </a:rPr>
              <a:t>Check</a:t>
            </a:r>
            <a:r>
              <a:rPr lang="en-US" sz="4800" spc="14" dirty="0">
                <a:solidFill>
                  <a:srgbClr val="444444"/>
                </a:solidFill>
                <a:latin typeface="Arial"/>
                <a:cs typeface="Arial"/>
              </a:rPr>
              <a:t> </a:t>
            </a:r>
            <a:r>
              <a:rPr lang="en-US" sz="4800" spc="-7" dirty="0">
                <a:solidFill>
                  <a:srgbClr val="444444"/>
                </a:solidFill>
                <a:latin typeface="Arial"/>
                <a:cs typeface="Arial"/>
              </a:rPr>
              <a:t>painted</a:t>
            </a:r>
            <a:r>
              <a:rPr lang="en-US" sz="4800" dirty="0">
                <a:solidFill>
                  <a:srgbClr val="444444"/>
                </a:solidFill>
                <a:latin typeface="Arial"/>
                <a:cs typeface="Arial"/>
              </a:rPr>
              <a:t> </a:t>
            </a:r>
            <a:r>
              <a:rPr lang="en-US" sz="4800" spc="-7" dirty="0">
                <a:solidFill>
                  <a:srgbClr val="444444"/>
                </a:solidFill>
                <a:latin typeface="Arial"/>
                <a:cs typeface="Arial"/>
              </a:rPr>
              <a:t>surfaces</a:t>
            </a:r>
            <a:r>
              <a:rPr lang="en-US" sz="4800" spc="14" dirty="0">
                <a:solidFill>
                  <a:srgbClr val="444444"/>
                </a:solidFill>
                <a:latin typeface="Arial"/>
                <a:cs typeface="Arial"/>
              </a:rPr>
              <a:t> </a:t>
            </a:r>
            <a:r>
              <a:rPr lang="en-US" sz="4800" dirty="0">
                <a:solidFill>
                  <a:srgbClr val="444444"/>
                </a:solidFill>
                <a:latin typeface="Arial"/>
                <a:cs typeface="Arial"/>
              </a:rPr>
              <a:t>for</a:t>
            </a:r>
            <a:r>
              <a:rPr lang="en-US" sz="4800" spc="7" dirty="0">
                <a:solidFill>
                  <a:srgbClr val="444444"/>
                </a:solidFill>
                <a:latin typeface="Arial"/>
                <a:cs typeface="Arial"/>
              </a:rPr>
              <a:t> </a:t>
            </a:r>
            <a:r>
              <a:rPr lang="en-US" sz="4800" spc="-7" dirty="0">
                <a:solidFill>
                  <a:srgbClr val="444444"/>
                </a:solidFill>
                <a:latin typeface="Arial"/>
                <a:cs typeface="Arial"/>
              </a:rPr>
              <a:t>paint </a:t>
            </a:r>
            <a:r>
              <a:rPr lang="en-US" sz="4800" dirty="0">
                <a:solidFill>
                  <a:srgbClr val="444444"/>
                </a:solidFill>
                <a:latin typeface="Arial"/>
                <a:cs typeface="Arial"/>
              </a:rPr>
              <a:t> </a:t>
            </a:r>
            <a:r>
              <a:rPr lang="en-US" sz="4800" spc="-7" dirty="0">
                <a:solidFill>
                  <a:srgbClr val="444444"/>
                </a:solidFill>
                <a:latin typeface="Arial"/>
                <a:cs typeface="Arial"/>
              </a:rPr>
              <a:t>failure, </a:t>
            </a:r>
            <a:r>
              <a:rPr lang="en-US" sz="4800" dirty="0">
                <a:solidFill>
                  <a:srgbClr val="444444"/>
                </a:solidFill>
                <a:latin typeface="Arial"/>
                <a:cs typeface="Arial"/>
              </a:rPr>
              <a:t>peeling,</a:t>
            </a:r>
            <a:r>
              <a:rPr lang="en-US" sz="4800" spc="7" dirty="0">
                <a:solidFill>
                  <a:srgbClr val="444444"/>
                </a:solidFill>
                <a:latin typeface="Arial"/>
                <a:cs typeface="Arial"/>
              </a:rPr>
              <a:t> </a:t>
            </a:r>
            <a:r>
              <a:rPr lang="en-US" sz="4800" spc="-7" dirty="0">
                <a:solidFill>
                  <a:srgbClr val="444444"/>
                </a:solidFill>
                <a:latin typeface="Arial"/>
                <a:cs typeface="Arial"/>
              </a:rPr>
              <a:t>bubbling, and chipping.</a:t>
            </a:r>
            <a:r>
              <a:rPr lang="en-US" sz="4800" dirty="0">
                <a:solidFill>
                  <a:srgbClr val="444444"/>
                </a:solidFill>
                <a:latin typeface="Arial"/>
                <a:cs typeface="Arial"/>
              </a:rPr>
              <a:t> Pre</a:t>
            </a:r>
            <a:r>
              <a:rPr lang="en-US" sz="4800" spc="7" dirty="0">
                <a:solidFill>
                  <a:srgbClr val="444444"/>
                </a:solidFill>
                <a:latin typeface="Arial"/>
                <a:cs typeface="Arial"/>
              </a:rPr>
              <a:t> </a:t>
            </a:r>
            <a:r>
              <a:rPr lang="en-US" sz="4800" spc="-7" dirty="0">
                <a:solidFill>
                  <a:srgbClr val="444444"/>
                </a:solidFill>
                <a:latin typeface="Arial"/>
                <a:cs typeface="Arial"/>
              </a:rPr>
              <a:t>1978</a:t>
            </a:r>
            <a:r>
              <a:rPr lang="en-US" sz="4800" spc="-14" dirty="0">
                <a:solidFill>
                  <a:srgbClr val="444444"/>
                </a:solidFill>
                <a:latin typeface="Arial"/>
                <a:cs typeface="Arial"/>
              </a:rPr>
              <a:t> </a:t>
            </a:r>
            <a:r>
              <a:rPr lang="en-US" sz="4800" dirty="0">
                <a:solidFill>
                  <a:srgbClr val="444444"/>
                </a:solidFill>
                <a:latin typeface="Arial"/>
                <a:cs typeface="Arial"/>
              </a:rPr>
              <a:t>homes</a:t>
            </a:r>
            <a:r>
              <a:rPr lang="en-US" sz="4800" spc="14" dirty="0">
                <a:solidFill>
                  <a:srgbClr val="444444"/>
                </a:solidFill>
                <a:latin typeface="Arial"/>
                <a:cs typeface="Arial"/>
              </a:rPr>
              <a:t> </a:t>
            </a:r>
            <a:r>
              <a:rPr lang="en-US" sz="4800" spc="-7" dirty="0">
                <a:solidFill>
                  <a:srgbClr val="444444"/>
                </a:solidFill>
                <a:latin typeface="Arial"/>
                <a:cs typeface="Arial"/>
              </a:rPr>
              <a:t>must</a:t>
            </a:r>
            <a:r>
              <a:rPr lang="en-US" sz="4800" dirty="0">
                <a:solidFill>
                  <a:srgbClr val="444444"/>
                </a:solidFill>
                <a:latin typeface="Arial"/>
                <a:cs typeface="Arial"/>
              </a:rPr>
              <a:t> be </a:t>
            </a:r>
            <a:r>
              <a:rPr lang="en-US" sz="4800" spc="-7" dirty="0">
                <a:solidFill>
                  <a:srgbClr val="444444"/>
                </a:solidFill>
                <a:latin typeface="Arial"/>
                <a:cs typeface="Arial"/>
              </a:rPr>
              <a:t>tested</a:t>
            </a:r>
            <a:r>
              <a:rPr lang="en-US" sz="4800" spc="7" dirty="0">
                <a:solidFill>
                  <a:srgbClr val="444444"/>
                </a:solidFill>
                <a:latin typeface="Arial"/>
                <a:cs typeface="Arial"/>
              </a:rPr>
              <a:t> </a:t>
            </a:r>
            <a:r>
              <a:rPr lang="en-US" sz="4800" spc="-7" dirty="0">
                <a:solidFill>
                  <a:srgbClr val="444444"/>
                </a:solidFill>
                <a:latin typeface="Arial"/>
                <a:cs typeface="Arial"/>
              </a:rPr>
              <a:t>for</a:t>
            </a:r>
            <a:r>
              <a:rPr lang="en-US" sz="4800" spc="7" dirty="0">
                <a:solidFill>
                  <a:srgbClr val="444444"/>
                </a:solidFill>
                <a:latin typeface="Arial"/>
                <a:cs typeface="Arial"/>
              </a:rPr>
              <a:t> </a:t>
            </a:r>
            <a:r>
              <a:rPr lang="en-US" sz="4800" spc="-7" dirty="0">
                <a:solidFill>
                  <a:srgbClr val="444444"/>
                </a:solidFill>
                <a:latin typeface="Arial"/>
                <a:cs typeface="Arial"/>
              </a:rPr>
              <a:t>LEAD</a:t>
            </a:r>
            <a:r>
              <a:rPr lang="en-US" sz="4800" spc="27" dirty="0">
                <a:solidFill>
                  <a:srgbClr val="444444"/>
                </a:solidFill>
                <a:latin typeface="Arial"/>
                <a:cs typeface="Arial"/>
              </a:rPr>
              <a:t> </a:t>
            </a:r>
            <a:r>
              <a:rPr lang="en-US" sz="4800" spc="-7" dirty="0">
                <a:solidFill>
                  <a:srgbClr val="444444"/>
                </a:solidFill>
                <a:latin typeface="Arial"/>
                <a:cs typeface="Arial"/>
              </a:rPr>
              <a:t>base</a:t>
            </a:r>
            <a:r>
              <a:rPr lang="en-US" sz="4800" spc="7" dirty="0">
                <a:solidFill>
                  <a:srgbClr val="444444"/>
                </a:solidFill>
                <a:latin typeface="Arial"/>
                <a:cs typeface="Arial"/>
              </a:rPr>
              <a:t> </a:t>
            </a:r>
            <a:r>
              <a:rPr lang="en-US" sz="4800" spc="-7" dirty="0">
                <a:solidFill>
                  <a:srgbClr val="444444"/>
                </a:solidFill>
                <a:latin typeface="Arial"/>
                <a:cs typeface="Arial"/>
              </a:rPr>
              <a:t>paint</a:t>
            </a:r>
            <a:endParaRPr lang="en-US" dirty="0"/>
          </a:p>
        </p:txBody>
      </p:sp>
    </p:spTree>
    <p:extLst>
      <p:ext uri="{BB962C8B-B14F-4D97-AF65-F5344CB8AC3E}">
        <p14:creationId xmlns:p14="http://schemas.microsoft.com/office/powerpoint/2010/main" val="1663197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rgbClr val="444444"/>
                </a:solidFill>
                <a:latin typeface="Arial"/>
                <a:cs typeface="Arial"/>
              </a:rPr>
              <a:t>Springtime</a:t>
            </a:r>
            <a:r>
              <a:rPr lang="en-US" sz="4800" spc="7" dirty="0">
                <a:solidFill>
                  <a:srgbClr val="444444"/>
                </a:solidFill>
                <a:latin typeface="Arial"/>
                <a:cs typeface="Arial"/>
              </a:rPr>
              <a:t> </a:t>
            </a:r>
            <a:r>
              <a:rPr lang="en-US" sz="4800" spc="-7" dirty="0">
                <a:solidFill>
                  <a:srgbClr val="444444"/>
                </a:solidFill>
                <a:latin typeface="Arial"/>
                <a:cs typeface="Arial"/>
              </a:rPr>
              <a:t>is</a:t>
            </a:r>
            <a:r>
              <a:rPr lang="en-US" sz="4800" spc="7" dirty="0">
                <a:solidFill>
                  <a:srgbClr val="444444"/>
                </a:solidFill>
                <a:latin typeface="Arial"/>
                <a:cs typeface="Arial"/>
              </a:rPr>
              <a:t> </a:t>
            </a:r>
            <a:r>
              <a:rPr lang="en-US" sz="4800" dirty="0">
                <a:solidFill>
                  <a:srgbClr val="444444"/>
                </a:solidFill>
                <a:latin typeface="Arial"/>
                <a:cs typeface="Arial"/>
              </a:rPr>
              <a:t>a</a:t>
            </a:r>
            <a:r>
              <a:rPr lang="en-US" sz="4800" spc="-7" dirty="0">
                <a:solidFill>
                  <a:srgbClr val="444444"/>
                </a:solidFill>
                <a:latin typeface="Arial"/>
                <a:cs typeface="Arial"/>
              </a:rPr>
              <a:t> </a:t>
            </a:r>
            <a:r>
              <a:rPr lang="en-US" sz="4800" dirty="0">
                <a:solidFill>
                  <a:srgbClr val="444444"/>
                </a:solidFill>
                <a:latin typeface="Arial"/>
                <a:cs typeface="Arial"/>
              </a:rPr>
              <a:t>perfect </a:t>
            </a:r>
            <a:r>
              <a:rPr lang="en-US" sz="4800" spc="-7" dirty="0">
                <a:solidFill>
                  <a:srgbClr val="444444"/>
                </a:solidFill>
                <a:latin typeface="Arial"/>
                <a:cs typeface="Arial"/>
              </a:rPr>
              <a:t>time </a:t>
            </a:r>
            <a:r>
              <a:rPr lang="en-US" sz="4800" dirty="0">
                <a:solidFill>
                  <a:srgbClr val="444444"/>
                </a:solidFill>
                <a:latin typeface="Arial"/>
                <a:cs typeface="Arial"/>
              </a:rPr>
              <a:t>to</a:t>
            </a:r>
            <a:r>
              <a:rPr lang="en-US" sz="4800" spc="7" dirty="0">
                <a:solidFill>
                  <a:srgbClr val="444444"/>
                </a:solidFill>
                <a:latin typeface="Arial"/>
                <a:cs typeface="Arial"/>
              </a:rPr>
              <a:t> </a:t>
            </a:r>
            <a:r>
              <a:rPr lang="en-US" sz="4800" spc="-7" dirty="0">
                <a:solidFill>
                  <a:srgbClr val="444444"/>
                </a:solidFill>
                <a:latin typeface="Arial"/>
                <a:cs typeface="Arial"/>
              </a:rPr>
              <a:t>check</a:t>
            </a:r>
            <a:r>
              <a:rPr lang="en-US" sz="4800" spc="14" dirty="0">
                <a:solidFill>
                  <a:srgbClr val="444444"/>
                </a:solidFill>
                <a:latin typeface="Arial"/>
                <a:cs typeface="Arial"/>
              </a:rPr>
              <a:t> </a:t>
            </a:r>
            <a:r>
              <a:rPr lang="en-US" sz="4800" spc="-7" dirty="0">
                <a:solidFill>
                  <a:srgbClr val="444444"/>
                </a:solidFill>
                <a:latin typeface="Arial"/>
                <a:cs typeface="Arial"/>
              </a:rPr>
              <a:t>exterior</a:t>
            </a:r>
            <a:r>
              <a:rPr lang="en-US" sz="4800" spc="14" dirty="0">
                <a:solidFill>
                  <a:srgbClr val="444444"/>
                </a:solidFill>
                <a:latin typeface="Arial"/>
                <a:cs typeface="Arial"/>
              </a:rPr>
              <a:t> </a:t>
            </a:r>
            <a:r>
              <a:rPr lang="en-US" sz="4800" spc="-7" dirty="0">
                <a:solidFill>
                  <a:srgbClr val="444444"/>
                </a:solidFill>
                <a:latin typeface="Arial"/>
                <a:cs typeface="Arial"/>
              </a:rPr>
              <a:t>weatherization </a:t>
            </a:r>
            <a:r>
              <a:rPr lang="en-US" sz="4800" spc="-491" dirty="0">
                <a:solidFill>
                  <a:srgbClr val="444444"/>
                </a:solidFill>
                <a:latin typeface="Arial"/>
                <a:cs typeface="Arial"/>
              </a:rPr>
              <a:t> </a:t>
            </a:r>
            <a:r>
              <a:rPr lang="en-US" sz="4800" dirty="0">
                <a:solidFill>
                  <a:srgbClr val="444444"/>
                </a:solidFill>
                <a:latin typeface="Arial"/>
                <a:cs typeface="Arial"/>
              </a:rPr>
              <a:t>like </a:t>
            </a:r>
            <a:r>
              <a:rPr lang="en-US" sz="4800" spc="-7" dirty="0">
                <a:solidFill>
                  <a:srgbClr val="444444"/>
                </a:solidFill>
                <a:latin typeface="Arial"/>
                <a:cs typeface="Arial"/>
              </a:rPr>
              <a:t>caulking around </a:t>
            </a:r>
            <a:r>
              <a:rPr lang="en-US" sz="4800" dirty="0">
                <a:solidFill>
                  <a:srgbClr val="444444"/>
                </a:solidFill>
                <a:latin typeface="Arial"/>
                <a:cs typeface="Arial"/>
              </a:rPr>
              <a:t>doors </a:t>
            </a:r>
            <a:r>
              <a:rPr lang="en-US" sz="4800" spc="-7" dirty="0">
                <a:solidFill>
                  <a:srgbClr val="444444"/>
                </a:solidFill>
                <a:latin typeface="Arial"/>
                <a:cs typeface="Arial"/>
              </a:rPr>
              <a:t>and windows.</a:t>
            </a:r>
            <a:r>
              <a:rPr lang="en-US" sz="4800" spc="498" dirty="0">
                <a:solidFill>
                  <a:srgbClr val="444444"/>
                </a:solidFill>
                <a:latin typeface="Arial"/>
                <a:cs typeface="Arial"/>
              </a:rPr>
              <a:t> </a:t>
            </a:r>
            <a:r>
              <a:rPr lang="en-US" sz="4800" dirty="0">
                <a:solidFill>
                  <a:srgbClr val="444444"/>
                </a:solidFill>
                <a:latin typeface="Arial"/>
                <a:cs typeface="Arial"/>
              </a:rPr>
              <a:t>Check </a:t>
            </a:r>
            <a:r>
              <a:rPr lang="en-US" sz="4800" spc="-7" dirty="0">
                <a:solidFill>
                  <a:srgbClr val="444444"/>
                </a:solidFill>
                <a:latin typeface="Arial"/>
                <a:cs typeface="Arial"/>
              </a:rPr>
              <a:t>the condition </a:t>
            </a:r>
            <a:r>
              <a:rPr lang="en-US" sz="4800" dirty="0">
                <a:solidFill>
                  <a:srgbClr val="444444"/>
                </a:solidFill>
                <a:latin typeface="Arial"/>
                <a:cs typeface="Arial"/>
              </a:rPr>
              <a:t>of your </a:t>
            </a:r>
            <a:r>
              <a:rPr lang="en-US" sz="4800" spc="-7" dirty="0">
                <a:solidFill>
                  <a:srgbClr val="444444"/>
                </a:solidFill>
                <a:latin typeface="Arial"/>
                <a:cs typeface="Arial"/>
              </a:rPr>
              <a:t>windows- Broken </a:t>
            </a:r>
            <a:r>
              <a:rPr lang="en-US" sz="4800" dirty="0">
                <a:solidFill>
                  <a:srgbClr val="444444"/>
                </a:solidFill>
                <a:latin typeface="Arial"/>
                <a:cs typeface="Arial"/>
              </a:rPr>
              <a:t> glass,</a:t>
            </a:r>
            <a:r>
              <a:rPr lang="en-US" sz="4800" spc="-7" dirty="0">
                <a:solidFill>
                  <a:srgbClr val="444444"/>
                </a:solidFill>
                <a:latin typeface="Arial"/>
                <a:cs typeface="Arial"/>
              </a:rPr>
              <a:t> putty,</a:t>
            </a:r>
            <a:r>
              <a:rPr lang="en-US" sz="4800" dirty="0">
                <a:solidFill>
                  <a:srgbClr val="444444"/>
                </a:solidFill>
                <a:latin typeface="Arial"/>
                <a:cs typeface="Arial"/>
              </a:rPr>
              <a:t> </a:t>
            </a:r>
            <a:r>
              <a:rPr lang="en-US" sz="4800" spc="-7" dirty="0">
                <a:solidFill>
                  <a:srgbClr val="444444"/>
                </a:solidFill>
                <a:latin typeface="Arial"/>
                <a:cs typeface="Arial"/>
              </a:rPr>
              <a:t>weather</a:t>
            </a:r>
            <a:r>
              <a:rPr lang="en-US" sz="4800" spc="14" dirty="0">
                <a:solidFill>
                  <a:srgbClr val="444444"/>
                </a:solidFill>
                <a:latin typeface="Arial"/>
                <a:cs typeface="Arial"/>
              </a:rPr>
              <a:t> </a:t>
            </a:r>
            <a:r>
              <a:rPr lang="en-US" sz="4800" spc="-7" dirty="0">
                <a:solidFill>
                  <a:srgbClr val="444444"/>
                </a:solidFill>
                <a:latin typeface="Arial"/>
                <a:cs typeface="Arial"/>
              </a:rPr>
              <a:t>stripping,</a:t>
            </a:r>
            <a:r>
              <a:rPr lang="en-US" sz="4800" dirty="0">
                <a:solidFill>
                  <a:srgbClr val="444444"/>
                </a:solidFill>
                <a:latin typeface="Arial"/>
                <a:cs typeface="Arial"/>
              </a:rPr>
              <a:t> door</a:t>
            </a:r>
            <a:r>
              <a:rPr lang="en-US" sz="4800" spc="-7" dirty="0">
                <a:solidFill>
                  <a:srgbClr val="444444"/>
                </a:solidFill>
                <a:latin typeface="Arial"/>
                <a:cs typeface="Arial"/>
              </a:rPr>
              <a:t> sweeps</a:t>
            </a:r>
            <a:r>
              <a:rPr lang="en-US" sz="4800" spc="14" dirty="0">
                <a:solidFill>
                  <a:srgbClr val="444444"/>
                </a:solidFill>
                <a:latin typeface="Arial"/>
                <a:cs typeface="Arial"/>
              </a:rPr>
              <a:t> </a:t>
            </a:r>
            <a:r>
              <a:rPr lang="en-US" sz="4800" spc="-7" dirty="0" err="1">
                <a:solidFill>
                  <a:srgbClr val="444444"/>
                </a:solidFill>
                <a:latin typeface="Arial"/>
                <a:cs typeface="Arial"/>
              </a:rPr>
              <a:t>etc</a:t>
            </a:r>
            <a:r>
              <a:rPr lang="en-US" sz="4800" spc="-7" dirty="0">
                <a:solidFill>
                  <a:srgbClr val="444444"/>
                </a:solidFill>
                <a:latin typeface="Arial"/>
                <a:cs typeface="Arial"/>
              </a:rPr>
              <a:t>…</a:t>
            </a:r>
            <a:r>
              <a:rPr lang="en-US" sz="4800" dirty="0">
                <a:solidFill>
                  <a:srgbClr val="444444"/>
                </a:solidFill>
                <a:latin typeface="Arial"/>
                <a:cs typeface="Arial"/>
              </a:rPr>
              <a:t> </a:t>
            </a:r>
            <a:r>
              <a:rPr lang="en-US" sz="4800" spc="-7" dirty="0">
                <a:solidFill>
                  <a:srgbClr val="444444"/>
                </a:solidFill>
                <a:latin typeface="Arial"/>
                <a:cs typeface="Arial"/>
              </a:rPr>
              <a:t>Check</a:t>
            </a:r>
            <a:r>
              <a:rPr lang="en-US" sz="4800" spc="14" dirty="0">
                <a:solidFill>
                  <a:srgbClr val="444444"/>
                </a:solidFill>
                <a:latin typeface="Arial"/>
                <a:cs typeface="Arial"/>
              </a:rPr>
              <a:t> </a:t>
            </a:r>
            <a:r>
              <a:rPr lang="en-US" sz="4800" spc="-7" dirty="0">
                <a:solidFill>
                  <a:srgbClr val="444444"/>
                </a:solidFill>
                <a:latin typeface="Arial"/>
                <a:cs typeface="Arial"/>
              </a:rPr>
              <a:t>condition </a:t>
            </a:r>
            <a:r>
              <a:rPr lang="en-US" sz="4800" dirty="0">
                <a:solidFill>
                  <a:srgbClr val="444444"/>
                </a:solidFill>
                <a:latin typeface="Arial"/>
                <a:cs typeface="Arial"/>
              </a:rPr>
              <a:t>of your</a:t>
            </a:r>
            <a:r>
              <a:rPr lang="en-US" sz="4800" spc="14" dirty="0">
                <a:solidFill>
                  <a:srgbClr val="444444"/>
                </a:solidFill>
                <a:latin typeface="Arial"/>
                <a:cs typeface="Arial"/>
              </a:rPr>
              <a:t> </a:t>
            </a:r>
            <a:r>
              <a:rPr lang="en-US" sz="4800" spc="-7" dirty="0">
                <a:solidFill>
                  <a:srgbClr val="444444"/>
                </a:solidFill>
                <a:latin typeface="Arial"/>
                <a:cs typeface="Arial"/>
              </a:rPr>
              <a:t>doors,</a:t>
            </a:r>
            <a:r>
              <a:rPr lang="en-US" sz="4800" dirty="0">
                <a:solidFill>
                  <a:srgbClr val="444444"/>
                </a:solidFill>
                <a:latin typeface="Arial"/>
                <a:cs typeface="Arial"/>
              </a:rPr>
              <a:t> </a:t>
            </a:r>
            <a:r>
              <a:rPr lang="en-US" sz="4800" spc="-7" dirty="0">
                <a:solidFill>
                  <a:srgbClr val="444444"/>
                </a:solidFill>
                <a:latin typeface="Arial"/>
                <a:cs typeface="Arial"/>
              </a:rPr>
              <a:t>hardware, </a:t>
            </a:r>
            <a:r>
              <a:rPr lang="en-US" sz="4800" dirty="0">
                <a:solidFill>
                  <a:srgbClr val="444444"/>
                </a:solidFill>
                <a:latin typeface="Arial"/>
                <a:cs typeface="Arial"/>
              </a:rPr>
              <a:t> and</a:t>
            </a:r>
            <a:r>
              <a:rPr lang="en-US" sz="4800" spc="-7" dirty="0">
                <a:solidFill>
                  <a:srgbClr val="444444"/>
                </a:solidFill>
                <a:latin typeface="Arial"/>
                <a:cs typeface="Arial"/>
              </a:rPr>
              <a:t> locks.</a:t>
            </a:r>
            <a:endParaRPr lang="en-US" dirty="0"/>
          </a:p>
        </p:txBody>
      </p:sp>
    </p:spTree>
    <p:extLst>
      <p:ext uri="{BB962C8B-B14F-4D97-AF65-F5344CB8AC3E}">
        <p14:creationId xmlns:p14="http://schemas.microsoft.com/office/powerpoint/2010/main" val="1839052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rgbClr val="444444"/>
                </a:solidFill>
                <a:latin typeface="Arial"/>
                <a:cs typeface="Arial"/>
              </a:rPr>
              <a:t>Screens</a:t>
            </a:r>
            <a:r>
              <a:rPr lang="en-US" sz="4800" spc="7" dirty="0">
                <a:solidFill>
                  <a:srgbClr val="444444"/>
                </a:solidFill>
                <a:latin typeface="Arial"/>
                <a:cs typeface="Arial"/>
              </a:rPr>
              <a:t> </a:t>
            </a:r>
            <a:r>
              <a:rPr lang="en-US" sz="4800" spc="-7" dirty="0">
                <a:solidFill>
                  <a:srgbClr val="444444"/>
                </a:solidFill>
                <a:latin typeface="Arial"/>
                <a:cs typeface="Arial"/>
              </a:rPr>
              <a:t>are designed</a:t>
            </a:r>
            <a:r>
              <a:rPr lang="en-US" sz="4800" dirty="0">
                <a:solidFill>
                  <a:srgbClr val="444444"/>
                </a:solidFill>
                <a:latin typeface="Arial"/>
                <a:cs typeface="Arial"/>
              </a:rPr>
              <a:t> to</a:t>
            </a:r>
            <a:r>
              <a:rPr lang="en-US" sz="4800" spc="-7" dirty="0">
                <a:solidFill>
                  <a:srgbClr val="444444"/>
                </a:solidFill>
                <a:latin typeface="Arial"/>
                <a:cs typeface="Arial"/>
              </a:rPr>
              <a:t> </a:t>
            </a:r>
            <a:r>
              <a:rPr lang="en-US" sz="4800" dirty="0">
                <a:solidFill>
                  <a:srgbClr val="444444"/>
                </a:solidFill>
                <a:latin typeface="Arial"/>
                <a:cs typeface="Arial"/>
              </a:rPr>
              <a:t>let</a:t>
            </a:r>
            <a:r>
              <a:rPr lang="en-US" sz="4800" spc="-7" dirty="0">
                <a:solidFill>
                  <a:srgbClr val="444444"/>
                </a:solidFill>
                <a:latin typeface="Arial"/>
                <a:cs typeface="Arial"/>
              </a:rPr>
              <a:t> </a:t>
            </a:r>
            <a:r>
              <a:rPr lang="en-US" sz="4800" dirty="0">
                <a:solidFill>
                  <a:srgbClr val="444444"/>
                </a:solidFill>
                <a:latin typeface="Arial"/>
                <a:cs typeface="Arial"/>
              </a:rPr>
              <a:t>the</a:t>
            </a:r>
            <a:r>
              <a:rPr lang="en-US" sz="4800" spc="-7" dirty="0">
                <a:solidFill>
                  <a:srgbClr val="444444"/>
                </a:solidFill>
                <a:latin typeface="Arial"/>
                <a:cs typeface="Arial"/>
              </a:rPr>
              <a:t> breeze</a:t>
            </a:r>
            <a:r>
              <a:rPr lang="en-US" sz="4800" dirty="0">
                <a:solidFill>
                  <a:srgbClr val="444444"/>
                </a:solidFill>
                <a:latin typeface="Arial"/>
                <a:cs typeface="Arial"/>
              </a:rPr>
              <a:t> </a:t>
            </a:r>
            <a:r>
              <a:rPr lang="en-US" sz="4800" spc="-7" dirty="0">
                <a:solidFill>
                  <a:srgbClr val="444444"/>
                </a:solidFill>
                <a:latin typeface="Arial"/>
                <a:cs typeface="Arial"/>
              </a:rPr>
              <a:t>flow</a:t>
            </a:r>
            <a:r>
              <a:rPr lang="en-US" sz="4800" dirty="0">
                <a:solidFill>
                  <a:srgbClr val="444444"/>
                </a:solidFill>
                <a:latin typeface="Arial"/>
                <a:cs typeface="Arial"/>
              </a:rPr>
              <a:t> </a:t>
            </a:r>
            <a:r>
              <a:rPr lang="en-US" sz="4800" spc="-7" dirty="0">
                <a:solidFill>
                  <a:srgbClr val="444444"/>
                </a:solidFill>
                <a:latin typeface="Arial"/>
                <a:cs typeface="Arial"/>
              </a:rPr>
              <a:t>in </a:t>
            </a:r>
            <a:r>
              <a:rPr lang="en-US" sz="4800" dirty="0">
                <a:solidFill>
                  <a:srgbClr val="444444"/>
                </a:solidFill>
                <a:latin typeface="Arial"/>
                <a:cs typeface="Arial"/>
              </a:rPr>
              <a:t> </a:t>
            </a:r>
            <a:r>
              <a:rPr lang="en-US" sz="4800" spc="-7" dirty="0">
                <a:solidFill>
                  <a:srgbClr val="444444"/>
                </a:solidFill>
                <a:latin typeface="Arial"/>
                <a:cs typeface="Arial"/>
              </a:rPr>
              <a:t>(ventilation)</a:t>
            </a:r>
            <a:r>
              <a:rPr lang="en-US" sz="4800" spc="-14" dirty="0">
                <a:solidFill>
                  <a:srgbClr val="444444"/>
                </a:solidFill>
                <a:latin typeface="Arial"/>
                <a:cs typeface="Arial"/>
              </a:rPr>
              <a:t> </a:t>
            </a:r>
            <a:r>
              <a:rPr lang="en-US" sz="4800" dirty="0">
                <a:solidFill>
                  <a:srgbClr val="444444"/>
                </a:solidFill>
                <a:latin typeface="Arial"/>
                <a:cs typeface="Arial"/>
              </a:rPr>
              <a:t>and</a:t>
            </a:r>
            <a:r>
              <a:rPr lang="en-US" sz="4800" spc="-14" dirty="0">
                <a:solidFill>
                  <a:srgbClr val="444444"/>
                </a:solidFill>
                <a:latin typeface="Arial"/>
                <a:cs typeface="Arial"/>
              </a:rPr>
              <a:t> </a:t>
            </a:r>
            <a:r>
              <a:rPr lang="en-US" sz="4800" spc="-7" dirty="0">
                <a:solidFill>
                  <a:srgbClr val="444444"/>
                </a:solidFill>
                <a:latin typeface="Arial"/>
                <a:cs typeface="Arial"/>
              </a:rPr>
              <a:t>keep</a:t>
            </a:r>
            <a:r>
              <a:rPr lang="en-US" sz="4800" dirty="0">
                <a:solidFill>
                  <a:srgbClr val="444444"/>
                </a:solidFill>
                <a:latin typeface="Arial"/>
                <a:cs typeface="Arial"/>
              </a:rPr>
              <a:t> </a:t>
            </a:r>
            <a:r>
              <a:rPr lang="en-US" sz="4800" spc="-7" dirty="0">
                <a:solidFill>
                  <a:srgbClr val="444444"/>
                </a:solidFill>
                <a:latin typeface="Arial"/>
                <a:cs typeface="Arial"/>
              </a:rPr>
              <a:t>bugs</a:t>
            </a:r>
            <a:r>
              <a:rPr lang="en-US" sz="4800" spc="7" dirty="0">
                <a:solidFill>
                  <a:srgbClr val="444444"/>
                </a:solidFill>
                <a:latin typeface="Arial"/>
                <a:cs typeface="Arial"/>
              </a:rPr>
              <a:t> </a:t>
            </a:r>
            <a:r>
              <a:rPr lang="en-US" sz="4800" spc="-7" dirty="0">
                <a:solidFill>
                  <a:srgbClr val="444444"/>
                </a:solidFill>
                <a:latin typeface="Arial"/>
                <a:cs typeface="Arial"/>
              </a:rPr>
              <a:t>out</a:t>
            </a:r>
            <a:r>
              <a:rPr lang="en-US" sz="4800" spc="14" dirty="0">
                <a:solidFill>
                  <a:srgbClr val="444444"/>
                </a:solidFill>
                <a:latin typeface="Arial"/>
                <a:cs typeface="Arial"/>
              </a:rPr>
              <a:t> </a:t>
            </a:r>
            <a:r>
              <a:rPr lang="en-US" sz="4800" dirty="0">
                <a:solidFill>
                  <a:srgbClr val="444444"/>
                </a:solidFill>
                <a:latin typeface="Arial"/>
                <a:cs typeface="Arial"/>
              </a:rPr>
              <a:t>– but</a:t>
            </a:r>
            <a:r>
              <a:rPr lang="en-US" sz="4800" spc="-7" dirty="0">
                <a:solidFill>
                  <a:srgbClr val="444444"/>
                </a:solidFill>
                <a:latin typeface="Arial"/>
                <a:cs typeface="Arial"/>
              </a:rPr>
              <a:t> they</a:t>
            </a:r>
            <a:r>
              <a:rPr lang="en-US" sz="4800" spc="7" dirty="0">
                <a:solidFill>
                  <a:srgbClr val="444444"/>
                </a:solidFill>
                <a:latin typeface="Arial"/>
                <a:cs typeface="Arial"/>
              </a:rPr>
              <a:t> </a:t>
            </a:r>
            <a:r>
              <a:rPr lang="en-US" sz="4800" spc="-7" dirty="0">
                <a:solidFill>
                  <a:srgbClr val="444444"/>
                </a:solidFill>
                <a:latin typeface="Arial"/>
                <a:cs typeface="Arial"/>
              </a:rPr>
              <a:t>can</a:t>
            </a:r>
            <a:r>
              <a:rPr lang="en-US" sz="4800" spc="7" dirty="0">
                <a:solidFill>
                  <a:srgbClr val="444444"/>
                </a:solidFill>
                <a:latin typeface="Arial"/>
                <a:cs typeface="Arial"/>
              </a:rPr>
              <a:t> </a:t>
            </a:r>
            <a:r>
              <a:rPr lang="en-US" sz="4800" spc="-7" dirty="0">
                <a:solidFill>
                  <a:srgbClr val="444444"/>
                </a:solidFill>
                <a:latin typeface="Arial"/>
                <a:cs typeface="Arial"/>
              </a:rPr>
              <a:t>only </a:t>
            </a:r>
            <a:r>
              <a:rPr lang="en-US" sz="4800" dirty="0">
                <a:solidFill>
                  <a:srgbClr val="444444"/>
                </a:solidFill>
                <a:latin typeface="Arial"/>
                <a:cs typeface="Arial"/>
              </a:rPr>
              <a:t>do </a:t>
            </a:r>
            <a:r>
              <a:rPr lang="en-US" sz="4800" spc="-7" dirty="0">
                <a:solidFill>
                  <a:srgbClr val="444444"/>
                </a:solidFill>
                <a:latin typeface="Arial"/>
                <a:cs typeface="Arial"/>
              </a:rPr>
              <a:t>their</a:t>
            </a:r>
            <a:r>
              <a:rPr lang="en-US" sz="4800" spc="7" dirty="0">
                <a:solidFill>
                  <a:srgbClr val="444444"/>
                </a:solidFill>
                <a:latin typeface="Arial"/>
                <a:cs typeface="Arial"/>
              </a:rPr>
              <a:t> </a:t>
            </a:r>
            <a:r>
              <a:rPr lang="en-US" sz="4800" spc="-7" dirty="0">
                <a:solidFill>
                  <a:srgbClr val="444444"/>
                </a:solidFill>
                <a:latin typeface="Arial"/>
                <a:cs typeface="Arial"/>
              </a:rPr>
              <a:t>job</a:t>
            </a:r>
            <a:r>
              <a:rPr lang="en-US" sz="4800" spc="7" dirty="0">
                <a:solidFill>
                  <a:srgbClr val="444444"/>
                </a:solidFill>
                <a:latin typeface="Arial"/>
                <a:cs typeface="Arial"/>
              </a:rPr>
              <a:t> </a:t>
            </a:r>
            <a:r>
              <a:rPr lang="en-US" sz="4800" spc="-7" dirty="0">
                <a:solidFill>
                  <a:srgbClr val="444444"/>
                </a:solidFill>
                <a:latin typeface="Arial"/>
                <a:cs typeface="Arial"/>
              </a:rPr>
              <a:t>if </a:t>
            </a:r>
            <a:r>
              <a:rPr lang="en-US" sz="4800" dirty="0">
                <a:solidFill>
                  <a:srgbClr val="444444"/>
                </a:solidFill>
                <a:latin typeface="Arial"/>
                <a:cs typeface="Arial"/>
              </a:rPr>
              <a:t>they’re </a:t>
            </a:r>
            <a:r>
              <a:rPr lang="en-US" sz="4800" spc="-7" dirty="0">
                <a:solidFill>
                  <a:srgbClr val="444444"/>
                </a:solidFill>
                <a:latin typeface="Arial"/>
                <a:cs typeface="Arial"/>
              </a:rPr>
              <a:t>free</a:t>
            </a:r>
            <a:r>
              <a:rPr lang="en-US" sz="4800" dirty="0">
                <a:solidFill>
                  <a:srgbClr val="444444"/>
                </a:solidFill>
                <a:latin typeface="Arial"/>
                <a:cs typeface="Arial"/>
              </a:rPr>
              <a:t> </a:t>
            </a:r>
            <a:r>
              <a:rPr lang="en-US" sz="4800" spc="-7" dirty="0">
                <a:solidFill>
                  <a:srgbClr val="444444"/>
                </a:solidFill>
                <a:latin typeface="Arial"/>
                <a:cs typeface="Arial"/>
              </a:rPr>
              <a:t>from</a:t>
            </a:r>
            <a:r>
              <a:rPr lang="en-US" sz="4800" dirty="0">
                <a:solidFill>
                  <a:srgbClr val="444444"/>
                </a:solidFill>
                <a:latin typeface="Arial"/>
                <a:cs typeface="Arial"/>
              </a:rPr>
              <a:t> </a:t>
            </a:r>
            <a:r>
              <a:rPr lang="en-US" sz="4800" spc="-7" dirty="0">
                <a:solidFill>
                  <a:srgbClr val="444444"/>
                </a:solidFill>
                <a:latin typeface="Arial"/>
                <a:cs typeface="Arial"/>
              </a:rPr>
              <a:t>holes</a:t>
            </a:r>
            <a:r>
              <a:rPr lang="en-US" sz="4800" spc="14" dirty="0">
                <a:solidFill>
                  <a:srgbClr val="444444"/>
                </a:solidFill>
                <a:latin typeface="Arial"/>
                <a:cs typeface="Arial"/>
              </a:rPr>
              <a:t> </a:t>
            </a:r>
            <a:r>
              <a:rPr lang="en-US" sz="4800" spc="-7" dirty="0">
                <a:solidFill>
                  <a:srgbClr val="444444"/>
                </a:solidFill>
                <a:latin typeface="Arial"/>
                <a:cs typeface="Arial"/>
              </a:rPr>
              <a:t>and </a:t>
            </a:r>
            <a:r>
              <a:rPr lang="en-US" sz="4800" dirty="0">
                <a:solidFill>
                  <a:srgbClr val="444444"/>
                </a:solidFill>
                <a:latin typeface="Arial"/>
                <a:cs typeface="Arial"/>
              </a:rPr>
              <a:t> tears.</a:t>
            </a:r>
            <a:r>
              <a:rPr lang="en-US" sz="4800" spc="-7" dirty="0">
                <a:solidFill>
                  <a:srgbClr val="444444"/>
                </a:solidFill>
                <a:latin typeface="Arial"/>
                <a:cs typeface="Arial"/>
              </a:rPr>
              <a:t> Before</a:t>
            </a:r>
            <a:r>
              <a:rPr lang="en-US" sz="4800" dirty="0">
                <a:solidFill>
                  <a:srgbClr val="444444"/>
                </a:solidFill>
                <a:latin typeface="Arial"/>
                <a:cs typeface="Arial"/>
              </a:rPr>
              <a:t> </a:t>
            </a:r>
            <a:r>
              <a:rPr lang="en-US" sz="4800" spc="-7" dirty="0">
                <a:solidFill>
                  <a:srgbClr val="444444"/>
                </a:solidFill>
                <a:latin typeface="Arial"/>
                <a:cs typeface="Arial"/>
              </a:rPr>
              <a:t>setting</a:t>
            </a:r>
            <a:r>
              <a:rPr lang="en-US" sz="4800" spc="-14" dirty="0">
                <a:solidFill>
                  <a:srgbClr val="444444"/>
                </a:solidFill>
                <a:latin typeface="Arial"/>
                <a:cs typeface="Arial"/>
              </a:rPr>
              <a:t> </a:t>
            </a:r>
            <a:r>
              <a:rPr lang="en-US" sz="4800" dirty="0">
                <a:solidFill>
                  <a:srgbClr val="444444"/>
                </a:solidFill>
                <a:latin typeface="Arial"/>
                <a:cs typeface="Arial"/>
              </a:rPr>
              <a:t>up</a:t>
            </a:r>
            <a:r>
              <a:rPr lang="en-US" sz="4800" spc="7" dirty="0">
                <a:solidFill>
                  <a:srgbClr val="444444"/>
                </a:solidFill>
                <a:latin typeface="Arial"/>
                <a:cs typeface="Arial"/>
              </a:rPr>
              <a:t> </a:t>
            </a:r>
            <a:r>
              <a:rPr lang="en-US" sz="4800" dirty="0">
                <a:solidFill>
                  <a:srgbClr val="444444"/>
                </a:solidFill>
                <a:latin typeface="Arial"/>
                <a:cs typeface="Arial"/>
              </a:rPr>
              <a:t>your</a:t>
            </a:r>
            <a:r>
              <a:rPr lang="en-US" sz="4800" spc="-14" dirty="0">
                <a:solidFill>
                  <a:srgbClr val="444444"/>
                </a:solidFill>
                <a:latin typeface="Arial"/>
                <a:cs typeface="Arial"/>
              </a:rPr>
              <a:t> </a:t>
            </a:r>
            <a:r>
              <a:rPr lang="en-US" sz="4800" spc="-7" dirty="0">
                <a:solidFill>
                  <a:srgbClr val="444444"/>
                </a:solidFill>
                <a:latin typeface="Arial"/>
                <a:cs typeface="Arial"/>
              </a:rPr>
              <a:t>screens</a:t>
            </a:r>
            <a:r>
              <a:rPr lang="en-US" sz="4800" spc="7" dirty="0">
                <a:solidFill>
                  <a:srgbClr val="444444"/>
                </a:solidFill>
                <a:latin typeface="Arial"/>
                <a:cs typeface="Arial"/>
              </a:rPr>
              <a:t> </a:t>
            </a:r>
            <a:r>
              <a:rPr lang="en-US" sz="4800" spc="-7" dirty="0">
                <a:solidFill>
                  <a:srgbClr val="444444"/>
                </a:solidFill>
                <a:latin typeface="Arial"/>
                <a:cs typeface="Arial"/>
              </a:rPr>
              <a:t>for</a:t>
            </a:r>
            <a:r>
              <a:rPr lang="en-US" sz="4800" spc="-14" dirty="0">
                <a:solidFill>
                  <a:srgbClr val="444444"/>
                </a:solidFill>
                <a:latin typeface="Arial"/>
                <a:cs typeface="Arial"/>
              </a:rPr>
              <a:t> </a:t>
            </a:r>
            <a:r>
              <a:rPr lang="en-US" sz="4800" dirty="0">
                <a:solidFill>
                  <a:srgbClr val="444444"/>
                </a:solidFill>
                <a:latin typeface="Arial"/>
                <a:cs typeface="Arial"/>
              </a:rPr>
              <a:t>the</a:t>
            </a:r>
            <a:r>
              <a:rPr lang="en-US" sz="4800" spc="20" dirty="0">
                <a:solidFill>
                  <a:srgbClr val="444444"/>
                </a:solidFill>
                <a:latin typeface="Arial"/>
                <a:cs typeface="Arial"/>
              </a:rPr>
              <a:t> </a:t>
            </a:r>
            <a:r>
              <a:rPr lang="en-US" sz="4800" spc="-7" dirty="0">
                <a:solidFill>
                  <a:srgbClr val="444444"/>
                </a:solidFill>
                <a:latin typeface="Arial"/>
                <a:cs typeface="Arial"/>
              </a:rPr>
              <a:t>warm</a:t>
            </a:r>
            <a:r>
              <a:rPr lang="en-US" sz="4800" dirty="0">
                <a:solidFill>
                  <a:srgbClr val="444444"/>
                </a:solidFill>
                <a:latin typeface="Arial"/>
                <a:cs typeface="Arial"/>
              </a:rPr>
              <a:t> </a:t>
            </a:r>
            <a:r>
              <a:rPr lang="en-US" sz="4800" spc="-7" dirty="0">
                <a:solidFill>
                  <a:srgbClr val="444444"/>
                </a:solidFill>
                <a:latin typeface="Arial"/>
                <a:cs typeface="Arial"/>
              </a:rPr>
              <a:t>months</a:t>
            </a:r>
            <a:r>
              <a:rPr lang="en-US" sz="4800" spc="7" dirty="0">
                <a:solidFill>
                  <a:srgbClr val="444444"/>
                </a:solidFill>
                <a:latin typeface="Arial"/>
                <a:cs typeface="Arial"/>
              </a:rPr>
              <a:t> </a:t>
            </a:r>
            <a:r>
              <a:rPr lang="en-US" sz="4800" spc="-7" dirty="0">
                <a:solidFill>
                  <a:srgbClr val="444444"/>
                </a:solidFill>
                <a:latin typeface="Arial"/>
                <a:cs typeface="Arial"/>
              </a:rPr>
              <a:t>ahead,</a:t>
            </a:r>
            <a:r>
              <a:rPr lang="en-US" sz="4800" dirty="0">
                <a:solidFill>
                  <a:srgbClr val="444444"/>
                </a:solidFill>
                <a:latin typeface="Arial"/>
                <a:cs typeface="Arial"/>
              </a:rPr>
              <a:t> be</a:t>
            </a:r>
            <a:r>
              <a:rPr lang="en-US" sz="4800" spc="-14" dirty="0">
                <a:solidFill>
                  <a:srgbClr val="444444"/>
                </a:solidFill>
                <a:latin typeface="Arial"/>
                <a:cs typeface="Arial"/>
              </a:rPr>
              <a:t> </a:t>
            </a:r>
            <a:r>
              <a:rPr lang="en-US" sz="4800" dirty="0">
                <a:solidFill>
                  <a:srgbClr val="444444"/>
                </a:solidFill>
                <a:latin typeface="Arial"/>
                <a:cs typeface="Arial"/>
              </a:rPr>
              <a:t>sure to </a:t>
            </a:r>
            <a:r>
              <a:rPr lang="en-US" sz="4800" spc="-7" dirty="0">
                <a:solidFill>
                  <a:srgbClr val="444444"/>
                </a:solidFill>
                <a:latin typeface="Arial"/>
                <a:cs typeface="Arial"/>
              </a:rPr>
              <a:t>carefully</a:t>
            </a:r>
            <a:r>
              <a:rPr lang="en-US" sz="4800" dirty="0">
                <a:solidFill>
                  <a:srgbClr val="444444"/>
                </a:solidFill>
                <a:latin typeface="Arial"/>
                <a:cs typeface="Arial"/>
              </a:rPr>
              <a:t> </a:t>
            </a:r>
            <a:r>
              <a:rPr lang="en-US" sz="4800" spc="-7" dirty="0">
                <a:solidFill>
                  <a:srgbClr val="444444"/>
                </a:solidFill>
                <a:latin typeface="Arial"/>
                <a:cs typeface="Arial"/>
              </a:rPr>
              <a:t>check </a:t>
            </a:r>
            <a:r>
              <a:rPr lang="en-US" sz="4800" spc="-491" dirty="0">
                <a:solidFill>
                  <a:srgbClr val="444444"/>
                </a:solidFill>
                <a:latin typeface="Arial"/>
                <a:cs typeface="Arial"/>
              </a:rPr>
              <a:t> </a:t>
            </a:r>
            <a:r>
              <a:rPr lang="en-US" sz="4800" dirty="0">
                <a:solidFill>
                  <a:srgbClr val="444444"/>
                </a:solidFill>
                <a:latin typeface="Arial"/>
                <a:cs typeface="Arial"/>
              </a:rPr>
              <a:t>each </a:t>
            </a:r>
            <a:r>
              <a:rPr lang="en-US" sz="4800" spc="-7" dirty="0">
                <a:solidFill>
                  <a:srgbClr val="444444"/>
                </a:solidFill>
                <a:latin typeface="Arial"/>
                <a:cs typeface="Arial"/>
              </a:rPr>
              <a:t>one</a:t>
            </a:r>
            <a:r>
              <a:rPr lang="en-US" sz="4800" dirty="0">
                <a:solidFill>
                  <a:srgbClr val="444444"/>
                </a:solidFill>
                <a:latin typeface="Arial"/>
                <a:cs typeface="Arial"/>
              </a:rPr>
              <a:t> </a:t>
            </a:r>
            <a:r>
              <a:rPr lang="en-US" sz="4800" spc="-7" dirty="0">
                <a:solidFill>
                  <a:srgbClr val="444444"/>
                </a:solidFill>
                <a:latin typeface="Arial"/>
                <a:cs typeface="Arial"/>
              </a:rPr>
              <a:t>and</a:t>
            </a:r>
            <a:r>
              <a:rPr lang="en-US" sz="4800" dirty="0">
                <a:solidFill>
                  <a:srgbClr val="444444"/>
                </a:solidFill>
                <a:latin typeface="Arial"/>
                <a:cs typeface="Arial"/>
              </a:rPr>
              <a:t> </a:t>
            </a:r>
            <a:r>
              <a:rPr lang="en-US" sz="4800" spc="-7" dirty="0">
                <a:solidFill>
                  <a:srgbClr val="444444"/>
                </a:solidFill>
                <a:latin typeface="Arial"/>
                <a:cs typeface="Arial"/>
              </a:rPr>
              <a:t>repair </a:t>
            </a:r>
            <a:r>
              <a:rPr lang="en-US" sz="4800" dirty="0">
                <a:solidFill>
                  <a:srgbClr val="444444"/>
                </a:solidFill>
                <a:latin typeface="Arial"/>
                <a:cs typeface="Arial"/>
              </a:rPr>
              <a:t>any</a:t>
            </a:r>
            <a:r>
              <a:rPr lang="en-US" sz="4800" spc="-7" dirty="0">
                <a:solidFill>
                  <a:srgbClr val="444444"/>
                </a:solidFill>
                <a:latin typeface="Arial"/>
                <a:cs typeface="Arial"/>
              </a:rPr>
              <a:t> holes</a:t>
            </a:r>
            <a:r>
              <a:rPr lang="en-US" sz="4800" spc="7" dirty="0">
                <a:solidFill>
                  <a:srgbClr val="444444"/>
                </a:solidFill>
                <a:latin typeface="Arial"/>
                <a:cs typeface="Arial"/>
              </a:rPr>
              <a:t> </a:t>
            </a:r>
            <a:r>
              <a:rPr lang="en-US" sz="4800" spc="-7" dirty="0">
                <a:solidFill>
                  <a:srgbClr val="444444"/>
                </a:solidFill>
                <a:latin typeface="Arial"/>
                <a:cs typeface="Arial"/>
              </a:rPr>
              <a:t>or</a:t>
            </a:r>
            <a:r>
              <a:rPr lang="en-US" sz="4800" spc="14" dirty="0">
                <a:solidFill>
                  <a:srgbClr val="444444"/>
                </a:solidFill>
                <a:latin typeface="Arial"/>
                <a:cs typeface="Arial"/>
              </a:rPr>
              <a:t> </a:t>
            </a:r>
            <a:r>
              <a:rPr lang="en-US" sz="4800" dirty="0">
                <a:solidFill>
                  <a:srgbClr val="444444"/>
                </a:solidFill>
                <a:latin typeface="Arial"/>
                <a:cs typeface="Arial"/>
              </a:rPr>
              <a:t>tears,</a:t>
            </a:r>
            <a:r>
              <a:rPr lang="en-US" sz="4800" spc="-20" dirty="0">
                <a:solidFill>
                  <a:srgbClr val="444444"/>
                </a:solidFill>
                <a:latin typeface="Arial"/>
                <a:cs typeface="Arial"/>
              </a:rPr>
              <a:t> </a:t>
            </a:r>
            <a:r>
              <a:rPr lang="en-US" sz="4800" dirty="0">
                <a:solidFill>
                  <a:srgbClr val="444444"/>
                </a:solidFill>
                <a:latin typeface="Arial"/>
                <a:cs typeface="Arial"/>
              </a:rPr>
              <a:t>no </a:t>
            </a:r>
            <a:r>
              <a:rPr lang="en-US" sz="4800" spc="-7" dirty="0">
                <a:solidFill>
                  <a:srgbClr val="444444"/>
                </a:solidFill>
                <a:latin typeface="Arial"/>
                <a:cs typeface="Arial"/>
              </a:rPr>
              <a:t>matter</a:t>
            </a:r>
            <a:r>
              <a:rPr lang="en-US" sz="4800" spc="7" dirty="0">
                <a:solidFill>
                  <a:srgbClr val="444444"/>
                </a:solidFill>
                <a:latin typeface="Arial"/>
                <a:cs typeface="Arial"/>
              </a:rPr>
              <a:t> </a:t>
            </a:r>
            <a:r>
              <a:rPr lang="en-US" sz="4800" spc="-7" dirty="0">
                <a:solidFill>
                  <a:srgbClr val="444444"/>
                </a:solidFill>
                <a:latin typeface="Arial"/>
                <a:cs typeface="Arial"/>
              </a:rPr>
              <a:t>how small. </a:t>
            </a:r>
            <a:r>
              <a:rPr lang="en-US" sz="4800" dirty="0">
                <a:solidFill>
                  <a:srgbClr val="444444"/>
                </a:solidFill>
                <a:latin typeface="Arial"/>
                <a:cs typeface="Arial"/>
              </a:rPr>
              <a:t>You </a:t>
            </a:r>
            <a:r>
              <a:rPr lang="en-US" sz="4800" spc="-7" dirty="0">
                <a:solidFill>
                  <a:srgbClr val="444444"/>
                </a:solidFill>
                <a:latin typeface="Arial"/>
                <a:cs typeface="Arial"/>
              </a:rPr>
              <a:t>can</a:t>
            </a:r>
            <a:r>
              <a:rPr lang="en-US" sz="4800" spc="7" dirty="0">
                <a:solidFill>
                  <a:srgbClr val="444444"/>
                </a:solidFill>
                <a:latin typeface="Arial"/>
                <a:cs typeface="Arial"/>
              </a:rPr>
              <a:t> </a:t>
            </a:r>
            <a:r>
              <a:rPr lang="en-US" sz="4800" spc="-7" dirty="0">
                <a:solidFill>
                  <a:srgbClr val="444444"/>
                </a:solidFill>
                <a:latin typeface="Arial"/>
                <a:cs typeface="Arial"/>
              </a:rPr>
              <a:t>find</a:t>
            </a:r>
            <a:r>
              <a:rPr lang="en-US" sz="4800" dirty="0">
                <a:solidFill>
                  <a:srgbClr val="444444"/>
                </a:solidFill>
                <a:latin typeface="Arial"/>
                <a:cs typeface="Arial"/>
              </a:rPr>
              <a:t> </a:t>
            </a:r>
            <a:r>
              <a:rPr lang="en-US" sz="4800" spc="-14" dirty="0">
                <a:solidFill>
                  <a:srgbClr val="444444"/>
                </a:solidFill>
                <a:latin typeface="Arial"/>
                <a:cs typeface="Arial"/>
              </a:rPr>
              <a:t>screen</a:t>
            </a:r>
            <a:r>
              <a:rPr lang="en-US" sz="4800" dirty="0">
                <a:solidFill>
                  <a:srgbClr val="444444"/>
                </a:solidFill>
                <a:latin typeface="Arial"/>
                <a:cs typeface="Arial"/>
              </a:rPr>
              <a:t> </a:t>
            </a:r>
            <a:r>
              <a:rPr lang="en-US" sz="4800" spc="-7" dirty="0">
                <a:solidFill>
                  <a:srgbClr val="444444"/>
                </a:solidFill>
                <a:latin typeface="Arial"/>
                <a:cs typeface="Arial"/>
              </a:rPr>
              <a:t>repair</a:t>
            </a:r>
            <a:r>
              <a:rPr lang="en-US" sz="4800" spc="14" dirty="0">
                <a:solidFill>
                  <a:srgbClr val="444444"/>
                </a:solidFill>
                <a:latin typeface="Arial"/>
                <a:cs typeface="Arial"/>
              </a:rPr>
              <a:t> </a:t>
            </a:r>
            <a:r>
              <a:rPr lang="en-US" sz="4800" spc="-7" dirty="0">
                <a:solidFill>
                  <a:srgbClr val="444444"/>
                </a:solidFill>
                <a:latin typeface="Arial"/>
                <a:cs typeface="Arial"/>
              </a:rPr>
              <a:t>kits </a:t>
            </a:r>
            <a:r>
              <a:rPr lang="en-US" sz="4800" spc="-498" dirty="0">
                <a:solidFill>
                  <a:srgbClr val="444444"/>
                </a:solidFill>
                <a:latin typeface="Arial"/>
                <a:cs typeface="Arial"/>
              </a:rPr>
              <a:t> </a:t>
            </a:r>
            <a:r>
              <a:rPr lang="en-US" sz="4800" dirty="0">
                <a:solidFill>
                  <a:srgbClr val="444444"/>
                </a:solidFill>
                <a:latin typeface="Arial"/>
                <a:cs typeface="Arial"/>
              </a:rPr>
              <a:t>at</a:t>
            </a:r>
            <a:r>
              <a:rPr lang="en-US" sz="4800" spc="-14" dirty="0">
                <a:solidFill>
                  <a:srgbClr val="444444"/>
                </a:solidFill>
                <a:latin typeface="Arial"/>
                <a:cs typeface="Arial"/>
              </a:rPr>
              <a:t> </a:t>
            </a:r>
            <a:r>
              <a:rPr lang="en-US" sz="4800" dirty="0">
                <a:solidFill>
                  <a:srgbClr val="444444"/>
                </a:solidFill>
                <a:latin typeface="Arial"/>
                <a:cs typeface="Arial"/>
              </a:rPr>
              <a:t>most</a:t>
            </a:r>
            <a:r>
              <a:rPr lang="en-US" sz="4800" spc="-14" dirty="0">
                <a:solidFill>
                  <a:srgbClr val="444444"/>
                </a:solidFill>
                <a:latin typeface="Arial"/>
                <a:cs typeface="Arial"/>
              </a:rPr>
              <a:t> </a:t>
            </a:r>
            <a:r>
              <a:rPr lang="en-US" sz="4800" spc="-7" dirty="0">
                <a:solidFill>
                  <a:srgbClr val="444444"/>
                </a:solidFill>
                <a:latin typeface="Arial"/>
                <a:cs typeface="Arial"/>
              </a:rPr>
              <a:t>hardware and home improvement</a:t>
            </a:r>
            <a:r>
              <a:rPr lang="en-US" sz="4800" spc="-14" dirty="0">
                <a:solidFill>
                  <a:srgbClr val="444444"/>
                </a:solidFill>
                <a:latin typeface="Arial"/>
                <a:cs typeface="Arial"/>
              </a:rPr>
              <a:t> </a:t>
            </a:r>
            <a:r>
              <a:rPr lang="en-US" sz="4800" spc="-7" dirty="0">
                <a:solidFill>
                  <a:srgbClr val="444444"/>
                </a:solidFill>
                <a:latin typeface="Arial"/>
                <a:cs typeface="Arial"/>
              </a:rPr>
              <a:t>stores.</a:t>
            </a:r>
            <a:endParaRPr lang="en-US" dirty="0"/>
          </a:p>
        </p:txBody>
      </p:sp>
    </p:spTree>
    <p:extLst>
      <p:ext uri="{BB962C8B-B14F-4D97-AF65-F5344CB8AC3E}">
        <p14:creationId xmlns:p14="http://schemas.microsoft.com/office/powerpoint/2010/main" val="1309327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318" marR="6927">
              <a:lnSpc>
                <a:spcPct val="95900"/>
              </a:lnSpc>
              <a:spcBef>
                <a:spcPts val="232"/>
              </a:spcBef>
            </a:pPr>
            <a:r>
              <a:rPr lang="en-US" sz="4800" spc="-7" dirty="0">
                <a:solidFill>
                  <a:schemeClr val="bg1"/>
                </a:solidFill>
                <a:latin typeface="Arial"/>
                <a:cs typeface="Arial"/>
              </a:rPr>
              <a:t>Now </a:t>
            </a:r>
            <a:r>
              <a:rPr lang="en-US" sz="4800" dirty="0">
                <a:solidFill>
                  <a:schemeClr val="bg1"/>
                </a:solidFill>
                <a:latin typeface="Arial"/>
                <a:cs typeface="Arial"/>
              </a:rPr>
              <a:t>that </a:t>
            </a:r>
            <a:r>
              <a:rPr lang="en-US" sz="4800" spc="-7" dirty="0">
                <a:solidFill>
                  <a:schemeClr val="bg1"/>
                </a:solidFill>
                <a:latin typeface="Arial"/>
                <a:cs typeface="Arial"/>
              </a:rPr>
              <a:t>it's warming </a:t>
            </a:r>
            <a:r>
              <a:rPr lang="en-US" sz="4800" dirty="0">
                <a:solidFill>
                  <a:schemeClr val="bg1"/>
                </a:solidFill>
                <a:latin typeface="Arial"/>
                <a:cs typeface="Arial"/>
              </a:rPr>
              <a:t>up, </a:t>
            </a:r>
            <a:r>
              <a:rPr lang="en-US" sz="4800" spc="-7" dirty="0">
                <a:solidFill>
                  <a:schemeClr val="bg1"/>
                </a:solidFill>
                <a:latin typeface="Arial"/>
                <a:cs typeface="Arial"/>
              </a:rPr>
              <a:t>you </a:t>
            </a:r>
            <a:r>
              <a:rPr lang="en-US" sz="4800" dirty="0">
                <a:solidFill>
                  <a:schemeClr val="bg1"/>
                </a:solidFill>
                <a:latin typeface="Arial"/>
                <a:cs typeface="Arial"/>
              </a:rPr>
              <a:t> </a:t>
            </a:r>
            <a:r>
              <a:rPr lang="en-US" sz="4800" spc="-7" dirty="0">
                <a:solidFill>
                  <a:schemeClr val="bg1"/>
                </a:solidFill>
                <a:latin typeface="Arial"/>
                <a:cs typeface="Arial"/>
              </a:rPr>
              <a:t>can </a:t>
            </a:r>
            <a:r>
              <a:rPr lang="en-US" sz="4800" dirty="0">
                <a:solidFill>
                  <a:schemeClr val="bg1"/>
                </a:solidFill>
                <a:latin typeface="Arial"/>
                <a:cs typeface="Arial"/>
              </a:rPr>
              <a:t>let </a:t>
            </a:r>
            <a:r>
              <a:rPr lang="en-US" sz="4800" spc="-7" dirty="0">
                <a:solidFill>
                  <a:schemeClr val="bg1"/>
                </a:solidFill>
                <a:latin typeface="Arial"/>
                <a:cs typeface="Arial"/>
              </a:rPr>
              <a:t>in fresh air without getting </a:t>
            </a:r>
            <a:r>
              <a:rPr lang="en-US" sz="4800" dirty="0">
                <a:solidFill>
                  <a:schemeClr val="bg1"/>
                </a:solidFill>
                <a:latin typeface="Arial"/>
                <a:cs typeface="Arial"/>
              </a:rPr>
              <a:t>too chilly. Open all </a:t>
            </a:r>
            <a:r>
              <a:rPr lang="en-US" sz="4800" spc="-7" dirty="0">
                <a:solidFill>
                  <a:schemeClr val="bg1"/>
                </a:solidFill>
                <a:latin typeface="Arial"/>
                <a:cs typeface="Arial"/>
              </a:rPr>
              <a:t>the windows </a:t>
            </a:r>
            <a:r>
              <a:rPr lang="en-US" sz="4800" dirty="0">
                <a:solidFill>
                  <a:schemeClr val="bg1"/>
                </a:solidFill>
                <a:latin typeface="Arial"/>
                <a:cs typeface="Arial"/>
              </a:rPr>
              <a:t>to </a:t>
            </a:r>
            <a:r>
              <a:rPr lang="en-US" sz="4800" spc="-7" dirty="0">
                <a:solidFill>
                  <a:schemeClr val="bg1"/>
                </a:solidFill>
                <a:latin typeface="Arial"/>
                <a:cs typeface="Arial"/>
              </a:rPr>
              <a:t>get </a:t>
            </a:r>
            <a:r>
              <a:rPr lang="en-US" sz="4800" dirty="0">
                <a:solidFill>
                  <a:schemeClr val="bg1"/>
                </a:solidFill>
                <a:latin typeface="Arial"/>
                <a:cs typeface="Arial"/>
              </a:rPr>
              <a:t>rid of stagnant </a:t>
            </a:r>
            <a:r>
              <a:rPr lang="en-US" sz="4800" spc="-7" dirty="0">
                <a:solidFill>
                  <a:schemeClr val="bg1"/>
                </a:solidFill>
                <a:latin typeface="Arial"/>
                <a:cs typeface="Arial"/>
              </a:rPr>
              <a:t>air </a:t>
            </a:r>
            <a:r>
              <a:rPr lang="en-US" sz="4800" dirty="0">
                <a:solidFill>
                  <a:schemeClr val="bg1"/>
                </a:solidFill>
                <a:latin typeface="Arial"/>
                <a:cs typeface="Arial"/>
              </a:rPr>
              <a:t> and </a:t>
            </a:r>
            <a:r>
              <a:rPr lang="en-US" sz="4800" spc="-7" dirty="0">
                <a:solidFill>
                  <a:schemeClr val="bg1"/>
                </a:solidFill>
                <a:latin typeface="Arial"/>
                <a:cs typeface="Arial"/>
              </a:rPr>
              <a:t>aerate</a:t>
            </a:r>
            <a:r>
              <a:rPr lang="en-US" sz="4800" dirty="0">
                <a:solidFill>
                  <a:schemeClr val="bg1"/>
                </a:solidFill>
                <a:latin typeface="Arial"/>
                <a:cs typeface="Arial"/>
              </a:rPr>
              <a:t> </a:t>
            </a:r>
            <a:r>
              <a:rPr lang="en-US" sz="4800" spc="-7" dirty="0">
                <a:solidFill>
                  <a:schemeClr val="bg1"/>
                </a:solidFill>
                <a:latin typeface="Arial"/>
                <a:cs typeface="Arial"/>
              </a:rPr>
              <a:t>your</a:t>
            </a:r>
            <a:r>
              <a:rPr lang="en-US" sz="4800" spc="14" dirty="0">
                <a:solidFill>
                  <a:schemeClr val="bg1"/>
                </a:solidFill>
                <a:latin typeface="Arial"/>
                <a:cs typeface="Arial"/>
              </a:rPr>
              <a:t> </a:t>
            </a:r>
            <a:r>
              <a:rPr lang="en-US" sz="4800" spc="-7" dirty="0">
                <a:solidFill>
                  <a:schemeClr val="bg1"/>
                </a:solidFill>
                <a:latin typeface="Arial"/>
                <a:cs typeface="Arial"/>
              </a:rPr>
              <a:t>home.</a:t>
            </a:r>
            <a:r>
              <a:rPr lang="en-US" sz="4800" spc="464" dirty="0">
                <a:solidFill>
                  <a:schemeClr val="bg1"/>
                </a:solidFill>
                <a:latin typeface="Arial"/>
                <a:cs typeface="Arial"/>
              </a:rPr>
              <a:t> </a:t>
            </a:r>
            <a:r>
              <a:rPr lang="en-US" sz="4800" spc="-7" dirty="0">
                <a:solidFill>
                  <a:schemeClr val="bg1"/>
                </a:solidFill>
                <a:latin typeface="Arial"/>
                <a:cs typeface="Arial"/>
              </a:rPr>
              <a:t>Letting</a:t>
            </a:r>
            <a:r>
              <a:rPr lang="en-US" sz="4800" dirty="0">
                <a:solidFill>
                  <a:schemeClr val="bg1"/>
                </a:solidFill>
                <a:latin typeface="Arial"/>
                <a:cs typeface="Arial"/>
              </a:rPr>
              <a:t> </a:t>
            </a:r>
            <a:r>
              <a:rPr lang="en-US" sz="4800" spc="-7" dirty="0">
                <a:solidFill>
                  <a:schemeClr val="bg1"/>
                </a:solidFill>
                <a:latin typeface="Arial"/>
                <a:cs typeface="Arial"/>
              </a:rPr>
              <a:t>pollutants</a:t>
            </a:r>
            <a:r>
              <a:rPr lang="en-US" sz="4800" spc="14" dirty="0">
                <a:solidFill>
                  <a:schemeClr val="bg1"/>
                </a:solidFill>
                <a:latin typeface="Arial"/>
                <a:cs typeface="Arial"/>
              </a:rPr>
              <a:t> </a:t>
            </a:r>
            <a:r>
              <a:rPr lang="en-US" sz="4800" spc="-7" dirty="0">
                <a:solidFill>
                  <a:schemeClr val="bg1"/>
                </a:solidFill>
                <a:latin typeface="Arial"/>
                <a:cs typeface="Arial"/>
              </a:rPr>
              <a:t>in</a:t>
            </a:r>
            <a:r>
              <a:rPr lang="en-US" sz="4800" dirty="0">
                <a:solidFill>
                  <a:schemeClr val="bg1"/>
                </a:solidFill>
                <a:latin typeface="Arial"/>
                <a:cs typeface="Arial"/>
              </a:rPr>
              <a:t> the </a:t>
            </a:r>
            <a:r>
              <a:rPr lang="en-US" sz="4800" spc="-7" dirty="0">
                <a:solidFill>
                  <a:schemeClr val="bg1"/>
                </a:solidFill>
                <a:latin typeface="Arial"/>
                <a:cs typeface="Arial"/>
              </a:rPr>
              <a:t>air</a:t>
            </a:r>
            <a:r>
              <a:rPr lang="en-US" sz="4800" spc="14" dirty="0">
                <a:solidFill>
                  <a:schemeClr val="bg1"/>
                </a:solidFill>
                <a:latin typeface="Arial"/>
                <a:cs typeface="Arial"/>
              </a:rPr>
              <a:t> </a:t>
            </a:r>
            <a:r>
              <a:rPr lang="en-US" sz="4800" spc="-7" dirty="0">
                <a:solidFill>
                  <a:schemeClr val="bg1"/>
                </a:solidFill>
                <a:latin typeface="Arial"/>
                <a:cs typeface="Arial"/>
              </a:rPr>
              <a:t>escape. If </a:t>
            </a:r>
            <a:r>
              <a:rPr lang="en-US" sz="4800" dirty="0">
                <a:solidFill>
                  <a:schemeClr val="bg1"/>
                </a:solidFill>
                <a:latin typeface="Arial"/>
                <a:cs typeface="Arial"/>
              </a:rPr>
              <a:t>you’ve</a:t>
            </a:r>
            <a:r>
              <a:rPr lang="en-US" sz="4800" spc="7" dirty="0">
                <a:solidFill>
                  <a:schemeClr val="bg1"/>
                </a:solidFill>
                <a:latin typeface="Arial"/>
                <a:cs typeface="Arial"/>
              </a:rPr>
              <a:t> </a:t>
            </a:r>
            <a:r>
              <a:rPr lang="en-US" sz="4800" spc="-7" dirty="0">
                <a:solidFill>
                  <a:schemeClr val="bg1"/>
                </a:solidFill>
                <a:latin typeface="Arial"/>
                <a:cs typeface="Arial"/>
              </a:rPr>
              <a:t>just painted</a:t>
            </a:r>
            <a:r>
              <a:rPr lang="en-US" sz="4800" dirty="0">
                <a:solidFill>
                  <a:schemeClr val="bg1"/>
                </a:solidFill>
                <a:latin typeface="Arial"/>
                <a:cs typeface="Arial"/>
              </a:rPr>
              <a:t> or</a:t>
            </a:r>
            <a:r>
              <a:rPr lang="en-US" sz="4800" spc="-7" dirty="0">
                <a:solidFill>
                  <a:schemeClr val="bg1"/>
                </a:solidFill>
                <a:latin typeface="Arial"/>
                <a:cs typeface="Arial"/>
              </a:rPr>
              <a:t> cleaned </a:t>
            </a:r>
            <a:r>
              <a:rPr lang="en-US" sz="4800" dirty="0">
                <a:solidFill>
                  <a:schemeClr val="bg1"/>
                </a:solidFill>
                <a:latin typeface="Arial"/>
                <a:cs typeface="Arial"/>
              </a:rPr>
              <a:t> your kitchen </a:t>
            </a:r>
            <a:r>
              <a:rPr lang="en-US" sz="4800" spc="-7" dirty="0">
                <a:solidFill>
                  <a:schemeClr val="bg1"/>
                </a:solidFill>
                <a:latin typeface="Arial"/>
                <a:cs typeface="Arial"/>
              </a:rPr>
              <a:t>floors, it’s </a:t>
            </a:r>
            <a:r>
              <a:rPr lang="en-US" sz="4800" dirty="0">
                <a:solidFill>
                  <a:schemeClr val="bg1"/>
                </a:solidFill>
                <a:latin typeface="Arial"/>
                <a:cs typeface="Arial"/>
              </a:rPr>
              <a:t>a great </a:t>
            </a:r>
            <a:r>
              <a:rPr lang="en-US" sz="4800" spc="-7" dirty="0">
                <a:solidFill>
                  <a:schemeClr val="bg1"/>
                </a:solidFill>
                <a:latin typeface="Arial"/>
                <a:cs typeface="Arial"/>
              </a:rPr>
              <a:t>time </a:t>
            </a:r>
            <a:r>
              <a:rPr lang="en-US" sz="4800" dirty="0">
                <a:solidFill>
                  <a:schemeClr val="bg1"/>
                </a:solidFill>
                <a:latin typeface="Arial"/>
                <a:cs typeface="Arial"/>
              </a:rPr>
              <a:t>to </a:t>
            </a:r>
            <a:r>
              <a:rPr lang="en-US" sz="4800" spc="-7" dirty="0">
                <a:solidFill>
                  <a:schemeClr val="bg1"/>
                </a:solidFill>
                <a:latin typeface="Arial"/>
                <a:cs typeface="Arial"/>
              </a:rPr>
              <a:t>open those windows </a:t>
            </a:r>
            <a:r>
              <a:rPr lang="en-US" sz="4800" dirty="0">
                <a:solidFill>
                  <a:schemeClr val="bg1"/>
                </a:solidFill>
                <a:latin typeface="Arial"/>
                <a:cs typeface="Arial"/>
              </a:rPr>
              <a:t>to let any </a:t>
            </a:r>
            <a:r>
              <a:rPr lang="en-US" sz="4800" spc="-7" dirty="0">
                <a:solidFill>
                  <a:schemeClr val="bg1"/>
                </a:solidFill>
                <a:latin typeface="Arial"/>
                <a:cs typeface="Arial"/>
              </a:rPr>
              <a:t>potentially toxic fumes </a:t>
            </a:r>
            <a:r>
              <a:rPr lang="en-US" sz="4800" dirty="0">
                <a:solidFill>
                  <a:schemeClr val="bg1"/>
                </a:solidFill>
                <a:latin typeface="Arial"/>
                <a:cs typeface="Arial"/>
              </a:rPr>
              <a:t> escape. </a:t>
            </a:r>
            <a:r>
              <a:rPr lang="en-US" sz="4800" spc="-7" dirty="0">
                <a:solidFill>
                  <a:schemeClr val="bg1"/>
                </a:solidFill>
                <a:latin typeface="Arial"/>
                <a:cs typeface="Arial"/>
              </a:rPr>
              <a:t>Allowing </a:t>
            </a:r>
            <a:r>
              <a:rPr lang="en-US" sz="4800" dirty="0">
                <a:solidFill>
                  <a:schemeClr val="bg1"/>
                </a:solidFill>
                <a:latin typeface="Arial"/>
                <a:cs typeface="Arial"/>
              </a:rPr>
              <a:t>sunlight in. </a:t>
            </a:r>
            <a:r>
              <a:rPr lang="en-US" sz="4800" spc="-7" dirty="0">
                <a:solidFill>
                  <a:schemeClr val="bg1"/>
                </a:solidFill>
                <a:latin typeface="Arial"/>
                <a:cs typeface="Arial"/>
              </a:rPr>
              <a:t>For some of </a:t>
            </a:r>
            <a:r>
              <a:rPr lang="en-US" sz="4800" dirty="0">
                <a:solidFill>
                  <a:schemeClr val="bg1"/>
                </a:solidFill>
                <a:latin typeface="Arial"/>
                <a:cs typeface="Arial"/>
              </a:rPr>
              <a:t>us </a:t>
            </a:r>
            <a:r>
              <a:rPr lang="en-US" sz="4800" spc="-7" dirty="0">
                <a:solidFill>
                  <a:schemeClr val="bg1"/>
                </a:solidFill>
                <a:latin typeface="Arial"/>
                <a:cs typeface="Arial"/>
              </a:rPr>
              <a:t>opening </a:t>
            </a:r>
            <a:r>
              <a:rPr lang="en-US" sz="4800" dirty="0">
                <a:solidFill>
                  <a:schemeClr val="bg1"/>
                </a:solidFill>
                <a:latin typeface="Arial"/>
                <a:cs typeface="Arial"/>
              </a:rPr>
              <a:t>the </a:t>
            </a:r>
            <a:r>
              <a:rPr lang="en-US" sz="4800" spc="-7" dirty="0">
                <a:solidFill>
                  <a:schemeClr val="bg1"/>
                </a:solidFill>
                <a:latin typeface="Arial"/>
                <a:cs typeface="Arial"/>
              </a:rPr>
              <a:t>windows </a:t>
            </a:r>
            <a:r>
              <a:rPr lang="en-US" sz="4800" spc="-14" dirty="0">
                <a:solidFill>
                  <a:schemeClr val="bg1"/>
                </a:solidFill>
                <a:latin typeface="Arial"/>
                <a:cs typeface="Arial"/>
              </a:rPr>
              <a:t>is </a:t>
            </a:r>
            <a:r>
              <a:rPr lang="en-US" sz="4800" dirty="0">
                <a:solidFill>
                  <a:schemeClr val="bg1"/>
                </a:solidFill>
                <a:latin typeface="Arial"/>
                <a:cs typeface="Arial"/>
              </a:rPr>
              <a:t>also </a:t>
            </a:r>
            <a:r>
              <a:rPr lang="en-US" sz="4800" spc="-7" dirty="0">
                <a:solidFill>
                  <a:schemeClr val="bg1"/>
                </a:solidFill>
                <a:latin typeface="Arial"/>
                <a:cs typeface="Arial"/>
              </a:rPr>
              <a:t>an opportunity </a:t>
            </a:r>
            <a:r>
              <a:rPr lang="en-US" sz="4800" dirty="0">
                <a:solidFill>
                  <a:schemeClr val="bg1"/>
                </a:solidFill>
                <a:latin typeface="Arial"/>
                <a:cs typeface="Arial"/>
              </a:rPr>
              <a:t>to </a:t>
            </a:r>
            <a:r>
              <a:rPr lang="en-US" sz="4800" spc="7" dirty="0">
                <a:solidFill>
                  <a:schemeClr val="bg1"/>
                </a:solidFill>
                <a:latin typeface="Arial"/>
                <a:cs typeface="Arial"/>
              </a:rPr>
              <a:t> </a:t>
            </a:r>
            <a:r>
              <a:rPr lang="en-US" sz="4800" spc="-7" dirty="0">
                <a:solidFill>
                  <a:schemeClr val="bg1"/>
                </a:solidFill>
                <a:latin typeface="Arial"/>
                <a:cs typeface="Arial"/>
              </a:rPr>
              <a:t>open</a:t>
            </a:r>
            <a:r>
              <a:rPr lang="en-US" sz="4800" dirty="0">
                <a:solidFill>
                  <a:schemeClr val="bg1"/>
                </a:solidFill>
                <a:latin typeface="Arial"/>
                <a:cs typeface="Arial"/>
              </a:rPr>
              <a:t> the</a:t>
            </a:r>
            <a:r>
              <a:rPr lang="en-US" sz="4800" spc="-7" dirty="0">
                <a:solidFill>
                  <a:schemeClr val="bg1"/>
                </a:solidFill>
                <a:latin typeface="Arial"/>
                <a:cs typeface="Arial"/>
              </a:rPr>
              <a:t> curtains</a:t>
            </a:r>
            <a:r>
              <a:rPr lang="en-US" sz="4800" spc="7" dirty="0">
                <a:solidFill>
                  <a:schemeClr val="bg1"/>
                </a:solidFill>
                <a:latin typeface="Arial"/>
                <a:cs typeface="Arial"/>
              </a:rPr>
              <a:t> </a:t>
            </a:r>
            <a:r>
              <a:rPr lang="en-US" sz="4800" spc="-7" dirty="0">
                <a:solidFill>
                  <a:schemeClr val="bg1"/>
                </a:solidFill>
                <a:latin typeface="Arial"/>
                <a:cs typeface="Arial"/>
              </a:rPr>
              <a:t>and</a:t>
            </a:r>
            <a:r>
              <a:rPr lang="en-US" sz="4800" spc="7" dirty="0">
                <a:solidFill>
                  <a:schemeClr val="bg1"/>
                </a:solidFill>
                <a:latin typeface="Arial"/>
                <a:cs typeface="Arial"/>
              </a:rPr>
              <a:t> </a:t>
            </a:r>
            <a:r>
              <a:rPr lang="en-US" sz="4800" spc="-7" dirty="0">
                <a:solidFill>
                  <a:schemeClr val="bg1"/>
                </a:solidFill>
                <a:latin typeface="Arial"/>
                <a:cs typeface="Arial"/>
              </a:rPr>
              <a:t>blinds</a:t>
            </a:r>
            <a:r>
              <a:rPr lang="en-US" sz="4800" spc="7" dirty="0">
                <a:solidFill>
                  <a:schemeClr val="bg1"/>
                </a:solidFill>
                <a:latin typeface="Arial"/>
                <a:cs typeface="Arial"/>
              </a:rPr>
              <a:t> </a:t>
            </a:r>
            <a:r>
              <a:rPr lang="en-US" sz="4800" spc="-7" dirty="0">
                <a:solidFill>
                  <a:schemeClr val="bg1"/>
                </a:solidFill>
                <a:latin typeface="Arial"/>
                <a:cs typeface="Arial"/>
              </a:rPr>
              <a:t>as</a:t>
            </a:r>
            <a:r>
              <a:rPr lang="en-US" sz="4800" dirty="0">
                <a:solidFill>
                  <a:schemeClr val="bg1"/>
                </a:solidFill>
                <a:latin typeface="Arial"/>
                <a:cs typeface="Arial"/>
              </a:rPr>
              <a:t> well.</a:t>
            </a:r>
            <a:r>
              <a:rPr lang="en-US" sz="4800" spc="-7" dirty="0">
                <a:solidFill>
                  <a:schemeClr val="bg1"/>
                </a:solidFill>
                <a:latin typeface="Arial"/>
                <a:cs typeface="Arial"/>
              </a:rPr>
              <a:t> Sunlight</a:t>
            </a:r>
            <a:r>
              <a:rPr lang="en-US" sz="4800" dirty="0">
                <a:solidFill>
                  <a:schemeClr val="bg1"/>
                </a:solidFill>
                <a:latin typeface="Arial"/>
                <a:cs typeface="Arial"/>
              </a:rPr>
              <a:t> </a:t>
            </a:r>
            <a:r>
              <a:rPr lang="en-US" sz="4800" spc="-14" dirty="0">
                <a:solidFill>
                  <a:schemeClr val="bg1"/>
                </a:solidFill>
                <a:latin typeface="Arial"/>
                <a:cs typeface="Arial"/>
              </a:rPr>
              <a:t>is</a:t>
            </a:r>
            <a:r>
              <a:rPr lang="en-US" sz="4800" spc="7" dirty="0">
                <a:solidFill>
                  <a:schemeClr val="bg1"/>
                </a:solidFill>
                <a:latin typeface="Arial"/>
                <a:cs typeface="Arial"/>
              </a:rPr>
              <a:t> </a:t>
            </a:r>
            <a:r>
              <a:rPr lang="en-US" sz="4800" dirty="0">
                <a:solidFill>
                  <a:schemeClr val="bg1"/>
                </a:solidFill>
                <a:latin typeface="Arial"/>
                <a:cs typeface="Arial"/>
              </a:rPr>
              <a:t>a</a:t>
            </a:r>
            <a:r>
              <a:rPr lang="en-US" sz="4800" spc="7" dirty="0">
                <a:solidFill>
                  <a:schemeClr val="bg1"/>
                </a:solidFill>
                <a:latin typeface="Arial"/>
                <a:cs typeface="Arial"/>
              </a:rPr>
              <a:t> </a:t>
            </a:r>
            <a:r>
              <a:rPr lang="en-US" sz="4800" dirty="0">
                <a:solidFill>
                  <a:schemeClr val="bg1"/>
                </a:solidFill>
                <a:latin typeface="Arial"/>
                <a:cs typeface="Arial"/>
              </a:rPr>
              <a:t>great</a:t>
            </a:r>
            <a:r>
              <a:rPr lang="en-US" sz="4800" spc="-7" dirty="0">
                <a:solidFill>
                  <a:schemeClr val="bg1"/>
                </a:solidFill>
                <a:latin typeface="Arial"/>
                <a:cs typeface="Arial"/>
              </a:rPr>
              <a:t> mood-booster</a:t>
            </a:r>
            <a:r>
              <a:rPr lang="en-US" sz="4800" spc="14" dirty="0">
                <a:solidFill>
                  <a:schemeClr val="bg1"/>
                </a:solidFill>
                <a:latin typeface="Arial"/>
                <a:cs typeface="Arial"/>
              </a:rPr>
              <a:t> </a:t>
            </a:r>
            <a:r>
              <a:rPr lang="en-US" sz="4800" spc="-7" dirty="0">
                <a:solidFill>
                  <a:schemeClr val="bg1"/>
                </a:solidFill>
                <a:latin typeface="Arial"/>
                <a:cs typeface="Arial"/>
              </a:rPr>
              <a:t>and</a:t>
            </a:r>
            <a:r>
              <a:rPr lang="en-US" sz="4800" dirty="0">
                <a:solidFill>
                  <a:schemeClr val="bg1"/>
                </a:solidFill>
                <a:latin typeface="Arial"/>
                <a:cs typeface="Arial"/>
              </a:rPr>
              <a:t> </a:t>
            </a:r>
            <a:r>
              <a:rPr lang="en-US" sz="4800" spc="-7" dirty="0">
                <a:solidFill>
                  <a:schemeClr val="bg1"/>
                </a:solidFill>
                <a:latin typeface="Arial"/>
                <a:cs typeface="Arial"/>
              </a:rPr>
              <a:t>source</a:t>
            </a:r>
            <a:r>
              <a:rPr lang="en-US" sz="4800" spc="7" dirty="0">
                <a:solidFill>
                  <a:schemeClr val="bg1"/>
                </a:solidFill>
                <a:latin typeface="Arial"/>
                <a:cs typeface="Arial"/>
              </a:rPr>
              <a:t> </a:t>
            </a:r>
            <a:r>
              <a:rPr lang="en-US" sz="4800" dirty="0">
                <a:solidFill>
                  <a:schemeClr val="bg1"/>
                </a:solidFill>
                <a:latin typeface="Arial"/>
                <a:cs typeface="Arial"/>
              </a:rPr>
              <a:t>of</a:t>
            </a:r>
            <a:r>
              <a:rPr lang="en-US" sz="4800" spc="-7" dirty="0">
                <a:solidFill>
                  <a:schemeClr val="bg1"/>
                </a:solidFill>
                <a:latin typeface="Arial"/>
                <a:cs typeface="Arial"/>
              </a:rPr>
              <a:t> vitamin</a:t>
            </a:r>
            <a:r>
              <a:rPr lang="en-US" sz="4800" spc="0" dirty="0">
                <a:solidFill>
                  <a:schemeClr val="bg1"/>
                </a:solidFill>
                <a:latin typeface="Arial"/>
                <a:cs typeface="Arial"/>
              </a:rPr>
              <a:t> </a:t>
            </a:r>
            <a:r>
              <a:rPr lang="en-US" sz="4800" spc="7" dirty="0">
                <a:solidFill>
                  <a:schemeClr val="bg1"/>
                </a:solidFill>
                <a:latin typeface="Arial"/>
                <a:cs typeface="Arial"/>
              </a:rPr>
              <a:t>D.</a:t>
            </a:r>
            <a:r>
              <a:rPr lang="en-US" sz="4800" spc="-7" dirty="0">
                <a:solidFill>
                  <a:schemeClr val="bg1"/>
                </a:solidFill>
                <a:latin typeface="Arial"/>
                <a:cs typeface="Arial"/>
              </a:rPr>
              <a:t> While</a:t>
            </a:r>
            <a:r>
              <a:rPr lang="en-US" sz="4800" spc="7" dirty="0">
                <a:solidFill>
                  <a:schemeClr val="bg1"/>
                </a:solidFill>
                <a:latin typeface="Arial"/>
                <a:cs typeface="Arial"/>
              </a:rPr>
              <a:t> </a:t>
            </a:r>
            <a:r>
              <a:rPr lang="en-US" sz="4800" spc="-7" dirty="0">
                <a:solidFill>
                  <a:schemeClr val="bg1"/>
                </a:solidFill>
                <a:latin typeface="Arial"/>
                <a:cs typeface="Arial"/>
              </a:rPr>
              <a:t>your</a:t>
            </a:r>
            <a:r>
              <a:rPr lang="en-US" sz="4800" spc="14" dirty="0">
                <a:solidFill>
                  <a:schemeClr val="bg1"/>
                </a:solidFill>
                <a:latin typeface="Arial"/>
                <a:cs typeface="Arial"/>
              </a:rPr>
              <a:t> </a:t>
            </a:r>
            <a:r>
              <a:rPr lang="en-US" sz="4800" spc="-7" dirty="0">
                <a:solidFill>
                  <a:schemeClr val="bg1"/>
                </a:solidFill>
                <a:latin typeface="Arial"/>
                <a:cs typeface="Arial"/>
              </a:rPr>
              <a:t>windows are</a:t>
            </a:r>
            <a:r>
              <a:rPr lang="en-US" sz="4800" spc="7" dirty="0">
                <a:solidFill>
                  <a:schemeClr val="bg1"/>
                </a:solidFill>
                <a:latin typeface="Arial"/>
                <a:cs typeface="Arial"/>
              </a:rPr>
              <a:t> </a:t>
            </a:r>
            <a:r>
              <a:rPr lang="en-US" sz="4800" dirty="0">
                <a:solidFill>
                  <a:schemeClr val="bg1"/>
                </a:solidFill>
                <a:latin typeface="Arial"/>
                <a:cs typeface="Arial"/>
              </a:rPr>
              <a:t>open, </a:t>
            </a:r>
            <a:r>
              <a:rPr lang="en-US" sz="4800" spc="-7" dirty="0">
                <a:solidFill>
                  <a:schemeClr val="bg1"/>
                </a:solidFill>
                <a:latin typeface="Arial"/>
                <a:cs typeface="Arial"/>
              </a:rPr>
              <a:t>clean</a:t>
            </a:r>
            <a:r>
              <a:rPr lang="en-US" sz="4800" dirty="0">
                <a:solidFill>
                  <a:schemeClr val="bg1"/>
                </a:solidFill>
                <a:latin typeface="Arial"/>
                <a:cs typeface="Arial"/>
              </a:rPr>
              <a:t> </a:t>
            </a:r>
            <a:r>
              <a:rPr lang="en-US" sz="4800" spc="-7" dirty="0">
                <a:solidFill>
                  <a:schemeClr val="bg1"/>
                </a:solidFill>
                <a:latin typeface="Arial"/>
                <a:cs typeface="Arial"/>
              </a:rPr>
              <a:t>interior windowsills.</a:t>
            </a:r>
            <a:r>
              <a:rPr lang="en-US" sz="4800" spc="95" dirty="0">
                <a:solidFill>
                  <a:schemeClr val="bg1"/>
                </a:solidFill>
                <a:latin typeface="Arial"/>
                <a:cs typeface="Arial"/>
              </a:rPr>
              <a:t> </a:t>
            </a:r>
            <a:r>
              <a:rPr lang="en-US" sz="4800" spc="-7" dirty="0">
                <a:solidFill>
                  <a:schemeClr val="bg1"/>
                </a:solidFill>
                <a:latin typeface="Arial"/>
                <a:cs typeface="Arial"/>
              </a:rPr>
              <a:t>Opening</a:t>
            </a:r>
            <a:r>
              <a:rPr lang="en-US" sz="4800" spc="7" dirty="0">
                <a:solidFill>
                  <a:schemeClr val="bg1"/>
                </a:solidFill>
                <a:latin typeface="Arial"/>
                <a:cs typeface="Arial"/>
              </a:rPr>
              <a:t> </a:t>
            </a:r>
            <a:r>
              <a:rPr lang="en-US" sz="4800" spc="-7" dirty="0">
                <a:solidFill>
                  <a:schemeClr val="bg1"/>
                </a:solidFill>
                <a:latin typeface="Arial"/>
                <a:cs typeface="Arial"/>
              </a:rPr>
              <a:t>house</a:t>
            </a:r>
            <a:r>
              <a:rPr lang="en-US" sz="4800" dirty="0">
                <a:solidFill>
                  <a:schemeClr val="bg1"/>
                </a:solidFill>
                <a:latin typeface="Arial"/>
                <a:cs typeface="Arial"/>
              </a:rPr>
              <a:t> </a:t>
            </a:r>
            <a:r>
              <a:rPr lang="en-US" sz="4800" spc="-7" dirty="0">
                <a:solidFill>
                  <a:schemeClr val="bg1"/>
                </a:solidFill>
                <a:latin typeface="Arial"/>
                <a:cs typeface="Arial"/>
              </a:rPr>
              <a:t>windows</a:t>
            </a:r>
            <a:r>
              <a:rPr lang="en-US" sz="4800" spc="20" dirty="0">
                <a:solidFill>
                  <a:schemeClr val="bg1"/>
                </a:solidFill>
                <a:latin typeface="Arial"/>
                <a:cs typeface="Arial"/>
              </a:rPr>
              <a:t> </a:t>
            </a:r>
            <a:r>
              <a:rPr lang="en-US" sz="4800" spc="-14" dirty="0">
                <a:solidFill>
                  <a:schemeClr val="bg1"/>
                </a:solidFill>
                <a:latin typeface="Arial"/>
                <a:cs typeface="Arial"/>
              </a:rPr>
              <a:t>for </a:t>
            </a:r>
            <a:r>
              <a:rPr lang="en-US" sz="4800" spc="-491" dirty="0">
                <a:solidFill>
                  <a:schemeClr val="bg1"/>
                </a:solidFill>
                <a:latin typeface="Arial"/>
                <a:cs typeface="Arial"/>
              </a:rPr>
              <a:t> </a:t>
            </a:r>
            <a:r>
              <a:rPr lang="en-US" sz="4800" spc="-7" dirty="0">
                <a:solidFill>
                  <a:schemeClr val="bg1"/>
                </a:solidFill>
                <a:latin typeface="Arial"/>
                <a:cs typeface="Arial"/>
              </a:rPr>
              <a:t>Ventilation can prevent</a:t>
            </a:r>
            <a:r>
              <a:rPr lang="en-US" sz="4800" spc="-14" dirty="0">
                <a:solidFill>
                  <a:schemeClr val="bg1"/>
                </a:solidFill>
                <a:latin typeface="Arial"/>
                <a:cs typeface="Arial"/>
              </a:rPr>
              <a:t> </a:t>
            </a:r>
            <a:r>
              <a:rPr lang="en-US" sz="4800" dirty="0">
                <a:solidFill>
                  <a:schemeClr val="bg1"/>
                </a:solidFill>
                <a:latin typeface="Arial"/>
                <a:cs typeface="Arial"/>
              </a:rPr>
              <a:t>the</a:t>
            </a:r>
            <a:r>
              <a:rPr lang="en-US" sz="4800" spc="-7" dirty="0">
                <a:solidFill>
                  <a:schemeClr val="bg1"/>
                </a:solidFill>
                <a:latin typeface="Arial"/>
                <a:cs typeface="Arial"/>
              </a:rPr>
              <a:t> spread</a:t>
            </a:r>
            <a:r>
              <a:rPr lang="en-US" sz="4800" dirty="0">
                <a:solidFill>
                  <a:schemeClr val="bg1"/>
                </a:solidFill>
                <a:latin typeface="Arial"/>
                <a:cs typeface="Arial"/>
              </a:rPr>
              <a:t> of</a:t>
            </a:r>
            <a:r>
              <a:rPr lang="en-US" sz="4800" spc="-14" dirty="0">
                <a:solidFill>
                  <a:schemeClr val="bg1"/>
                </a:solidFill>
                <a:latin typeface="Arial"/>
                <a:cs typeface="Arial"/>
              </a:rPr>
              <a:t> </a:t>
            </a:r>
            <a:r>
              <a:rPr lang="en-US" sz="4800" dirty="0">
                <a:solidFill>
                  <a:schemeClr val="bg1"/>
                </a:solidFill>
                <a:latin typeface="Arial"/>
                <a:cs typeface="Arial"/>
              </a:rPr>
              <a:t>COVID-19</a:t>
            </a:r>
            <a:r>
              <a:rPr lang="en-US" sz="4800" spc="-7" dirty="0">
                <a:solidFill>
                  <a:schemeClr val="bg1"/>
                </a:solidFill>
                <a:latin typeface="Arial"/>
                <a:cs typeface="Arial"/>
              </a:rPr>
              <a:t> in</a:t>
            </a:r>
            <a:r>
              <a:rPr lang="en-US" sz="4800" spc="-20" dirty="0">
                <a:solidFill>
                  <a:schemeClr val="bg1"/>
                </a:solidFill>
                <a:latin typeface="Arial"/>
                <a:cs typeface="Arial"/>
              </a:rPr>
              <a:t> </a:t>
            </a:r>
            <a:r>
              <a:rPr lang="en-US" sz="4800" dirty="0">
                <a:solidFill>
                  <a:schemeClr val="bg1"/>
                </a:solidFill>
                <a:latin typeface="Arial"/>
                <a:cs typeface="Arial"/>
              </a:rPr>
              <a:t>your</a:t>
            </a:r>
            <a:r>
              <a:rPr lang="en-US" sz="4800" spc="-20" dirty="0">
                <a:solidFill>
                  <a:schemeClr val="bg1"/>
                </a:solidFill>
                <a:latin typeface="Arial"/>
                <a:cs typeface="Arial"/>
              </a:rPr>
              <a:t> </a:t>
            </a:r>
            <a:r>
              <a:rPr lang="en-US" sz="4800" spc="-7" dirty="0">
                <a:solidFill>
                  <a:schemeClr val="bg1"/>
                </a:solidFill>
                <a:latin typeface="Arial"/>
                <a:cs typeface="Arial"/>
              </a:rPr>
              <a:t>household.</a:t>
            </a:r>
            <a:endParaRPr lang="en-US" sz="4800" dirty="0">
              <a:solidFill>
                <a:schemeClr val="bg1"/>
              </a:solidFill>
              <a:latin typeface="Arial"/>
              <a:cs typeface="Arial"/>
            </a:endParaRPr>
          </a:p>
          <a:p>
            <a:endParaRPr lang="en-US" dirty="0"/>
          </a:p>
        </p:txBody>
      </p:sp>
    </p:spTree>
    <p:extLst>
      <p:ext uri="{BB962C8B-B14F-4D97-AF65-F5344CB8AC3E}">
        <p14:creationId xmlns:p14="http://schemas.microsoft.com/office/powerpoint/2010/main" val="2665778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4800" spc="-7" dirty="0">
                <a:solidFill>
                  <a:schemeClr val="bg1"/>
                </a:solidFill>
                <a:latin typeface="Cambria"/>
                <a:cs typeface="Cambria"/>
              </a:rPr>
              <a:t>Head into</a:t>
            </a:r>
            <a:r>
              <a:rPr lang="en-US" sz="4800" spc="7" dirty="0">
                <a:solidFill>
                  <a:schemeClr val="bg1"/>
                </a:solidFill>
                <a:latin typeface="Cambria"/>
                <a:cs typeface="Cambria"/>
              </a:rPr>
              <a:t> </a:t>
            </a:r>
            <a:r>
              <a:rPr lang="en-US" sz="4800" spc="-7" dirty="0">
                <a:solidFill>
                  <a:schemeClr val="bg1"/>
                </a:solidFill>
                <a:latin typeface="Cambria"/>
                <a:cs typeface="Cambria"/>
              </a:rPr>
              <a:t>the</a:t>
            </a:r>
            <a:r>
              <a:rPr lang="en-US" sz="4800" spc="7" dirty="0">
                <a:solidFill>
                  <a:schemeClr val="bg1"/>
                </a:solidFill>
                <a:latin typeface="Cambria"/>
                <a:cs typeface="Cambria"/>
              </a:rPr>
              <a:t> </a:t>
            </a:r>
            <a:r>
              <a:rPr lang="en-US" sz="4800" spc="-7" dirty="0">
                <a:solidFill>
                  <a:schemeClr val="bg1"/>
                </a:solidFill>
                <a:latin typeface="Cambria"/>
                <a:cs typeface="Cambria"/>
              </a:rPr>
              <a:t>crawlspace</a:t>
            </a:r>
            <a:r>
              <a:rPr lang="en-US" sz="4800" spc="-14" dirty="0">
                <a:solidFill>
                  <a:schemeClr val="bg1"/>
                </a:solidFill>
                <a:latin typeface="Cambria"/>
                <a:cs typeface="Cambria"/>
              </a:rPr>
              <a:t> </a:t>
            </a:r>
            <a:r>
              <a:rPr lang="en-US" sz="4800" spc="-7" dirty="0">
                <a:solidFill>
                  <a:schemeClr val="bg1"/>
                </a:solidFill>
                <a:latin typeface="Cambria"/>
                <a:cs typeface="Cambria"/>
              </a:rPr>
              <a:t>and</a:t>
            </a:r>
            <a:r>
              <a:rPr lang="en-US" sz="4800" spc="14" dirty="0">
                <a:solidFill>
                  <a:schemeClr val="bg1"/>
                </a:solidFill>
                <a:latin typeface="Cambria"/>
                <a:cs typeface="Cambria"/>
              </a:rPr>
              <a:t> </a:t>
            </a:r>
            <a:r>
              <a:rPr lang="en-US" sz="4800" spc="-7" dirty="0">
                <a:solidFill>
                  <a:schemeClr val="bg1"/>
                </a:solidFill>
                <a:latin typeface="Cambria"/>
                <a:cs typeface="Cambria"/>
              </a:rPr>
              <a:t>attic</a:t>
            </a:r>
            <a:r>
              <a:rPr lang="en-US" sz="4800" spc="7" dirty="0">
                <a:solidFill>
                  <a:schemeClr val="bg1"/>
                </a:solidFill>
                <a:latin typeface="Cambria"/>
                <a:cs typeface="Cambria"/>
              </a:rPr>
              <a:t> </a:t>
            </a:r>
            <a:r>
              <a:rPr lang="en-US" sz="4800" spc="-7" dirty="0">
                <a:solidFill>
                  <a:schemeClr val="bg1"/>
                </a:solidFill>
                <a:latin typeface="Cambria"/>
                <a:cs typeface="Cambria"/>
              </a:rPr>
              <a:t>to</a:t>
            </a:r>
            <a:r>
              <a:rPr lang="en-US" sz="4800" spc="7" dirty="0">
                <a:solidFill>
                  <a:schemeClr val="bg1"/>
                </a:solidFill>
                <a:latin typeface="Cambria"/>
                <a:cs typeface="Cambria"/>
              </a:rPr>
              <a:t> </a:t>
            </a:r>
            <a:r>
              <a:rPr lang="en-US" sz="4800" dirty="0">
                <a:solidFill>
                  <a:schemeClr val="bg1"/>
                </a:solidFill>
                <a:latin typeface="Cambria"/>
                <a:cs typeface="Cambria"/>
              </a:rPr>
              <a:t>look </a:t>
            </a:r>
            <a:r>
              <a:rPr lang="en-US" sz="4800" spc="-7" dirty="0">
                <a:solidFill>
                  <a:schemeClr val="bg1"/>
                </a:solidFill>
                <a:latin typeface="Arial"/>
                <a:cs typeface="Arial"/>
              </a:rPr>
              <a:t>for</a:t>
            </a:r>
            <a:r>
              <a:rPr lang="en-US" sz="4800" spc="7" dirty="0">
                <a:solidFill>
                  <a:schemeClr val="bg1"/>
                </a:solidFill>
                <a:latin typeface="Arial"/>
                <a:cs typeface="Arial"/>
              </a:rPr>
              <a:t> </a:t>
            </a:r>
            <a:r>
              <a:rPr lang="en-US" sz="4800" spc="-7" dirty="0">
                <a:solidFill>
                  <a:schemeClr val="bg1"/>
                </a:solidFill>
                <a:latin typeface="Arial"/>
                <a:cs typeface="Arial"/>
              </a:rPr>
              <a:t>signs</a:t>
            </a:r>
            <a:r>
              <a:rPr lang="en-US" sz="4800" spc="14" dirty="0">
                <a:solidFill>
                  <a:schemeClr val="bg1"/>
                </a:solidFill>
                <a:latin typeface="Arial"/>
                <a:cs typeface="Arial"/>
              </a:rPr>
              <a:t> </a:t>
            </a:r>
            <a:r>
              <a:rPr lang="en-US" sz="4800" dirty="0">
                <a:solidFill>
                  <a:schemeClr val="bg1"/>
                </a:solidFill>
                <a:latin typeface="Arial"/>
                <a:cs typeface="Arial"/>
              </a:rPr>
              <a:t>of </a:t>
            </a:r>
            <a:r>
              <a:rPr lang="en-US" sz="4800" spc="7" dirty="0">
                <a:solidFill>
                  <a:schemeClr val="bg1"/>
                </a:solidFill>
                <a:latin typeface="Arial"/>
                <a:cs typeface="Arial"/>
              </a:rPr>
              <a:t> </a:t>
            </a:r>
            <a:r>
              <a:rPr lang="en-US" sz="4800" spc="-7" dirty="0">
                <a:solidFill>
                  <a:schemeClr val="bg1"/>
                </a:solidFill>
                <a:latin typeface="Arial"/>
                <a:cs typeface="Arial"/>
              </a:rPr>
              <a:t>moisture</a:t>
            </a:r>
            <a:r>
              <a:rPr lang="en-US" sz="4800" dirty="0">
                <a:solidFill>
                  <a:schemeClr val="bg1"/>
                </a:solidFill>
                <a:latin typeface="Arial"/>
                <a:cs typeface="Arial"/>
              </a:rPr>
              <a:t> that </a:t>
            </a:r>
            <a:r>
              <a:rPr lang="en-US" sz="4800" spc="-7" dirty="0">
                <a:solidFill>
                  <a:schemeClr val="bg1"/>
                </a:solidFill>
                <a:latin typeface="Arial"/>
                <a:cs typeface="Arial"/>
              </a:rPr>
              <a:t>you</a:t>
            </a:r>
            <a:r>
              <a:rPr lang="en-US" sz="4800" spc="7" dirty="0">
                <a:solidFill>
                  <a:schemeClr val="bg1"/>
                </a:solidFill>
                <a:latin typeface="Arial"/>
                <a:cs typeface="Arial"/>
              </a:rPr>
              <a:t> </a:t>
            </a:r>
            <a:r>
              <a:rPr lang="en-US" sz="4800" spc="-7" dirty="0">
                <a:solidFill>
                  <a:schemeClr val="bg1"/>
                </a:solidFill>
                <a:latin typeface="Arial"/>
                <a:cs typeface="Arial"/>
              </a:rPr>
              <a:t>might</a:t>
            </a:r>
            <a:r>
              <a:rPr lang="en-US" sz="4800" dirty="0">
                <a:solidFill>
                  <a:schemeClr val="bg1"/>
                </a:solidFill>
                <a:latin typeface="Arial"/>
                <a:cs typeface="Arial"/>
              </a:rPr>
              <a:t> not </a:t>
            </a:r>
            <a:r>
              <a:rPr lang="en-US" sz="4800" spc="-7" dirty="0">
                <a:solidFill>
                  <a:schemeClr val="bg1"/>
                </a:solidFill>
                <a:latin typeface="Arial"/>
                <a:cs typeface="Arial"/>
              </a:rPr>
              <a:t>have</a:t>
            </a:r>
            <a:r>
              <a:rPr lang="en-US" sz="4800" spc="7" dirty="0">
                <a:solidFill>
                  <a:schemeClr val="bg1"/>
                </a:solidFill>
                <a:latin typeface="Arial"/>
                <a:cs typeface="Arial"/>
              </a:rPr>
              <a:t> </a:t>
            </a:r>
            <a:r>
              <a:rPr lang="en-US" sz="4800" spc="-7" dirty="0">
                <a:solidFill>
                  <a:schemeClr val="bg1"/>
                </a:solidFill>
                <a:latin typeface="Arial"/>
                <a:cs typeface="Arial"/>
              </a:rPr>
              <a:t>noticed. Look</a:t>
            </a:r>
            <a:r>
              <a:rPr lang="en-US" sz="4800" spc="14" dirty="0">
                <a:solidFill>
                  <a:schemeClr val="bg1"/>
                </a:solidFill>
                <a:latin typeface="Arial"/>
                <a:cs typeface="Arial"/>
              </a:rPr>
              <a:t> </a:t>
            </a:r>
            <a:r>
              <a:rPr lang="en-US" sz="4800" dirty="0">
                <a:solidFill>
                  <a:schemeClr val="bg1"/>
                </a:solidFill>
                <a:latin typeface="Arial"/>
                <a:cs typeface="Arial"/>
              </a:rPr>
              <a:t>for</a:t>
            </a:r>
            <a:r>
              <a:rPr lang="en-US" sz="4800" spc="14" dirty="0">
                <a:solidFill>
                  <a:schemeClr val="bg1"/>
                </a:solidFill>
                <a:latin typeface="Arial"/>
                <a:cs typeface="Arial"/>
              </a:rPr>
              <a:t> </a:t>
            </a:r>
            <a:r>
              <a:rPr lang="en-US" sz="4800" spc="-7" dirty="0">
                <a:solidFill>
                  <a:schemeClr val="bg1"/>
                </a:solidFill>
                <a:latin typeface="Arial"/>
                <a:cs typeface="Arial"/>
              </a:rPr>
              <a:t>leaks,</a:t>
            </a:r>
            <a:r>
              <a:rPr lang="en-US" sz="4800" dirty="0">
                <a:solidFill>
                  <a:schemeClr val="bg1"/>
                </a:solidFill>
                <a:latin typeface="Arial"/>
                <a:cs typeface="Arial"/>
              </a:rPr>
              <a:t> </a:t>
            </a:r>
            <a:r>
              <a:rPr lang="en-US" sz="4800" spc="-7" dirty="0">
                <a:solidFill>
                  <a:schemeClr val="bg1"/>
                </a:solidFill>
                <a:latin typeface="Arial"/>
                <a:cs typeface="Arial"/>
              </a:rPr>
              <a:t>water</a:t>
            </a:r>
            <a:r>
              <a:rPr lang="en-US" sz="4800" spc="14" dirty="0">
                <a:solidFill>
                  <a:schemeClr val="bg1"/>
                </a:solidFill>
                <a:latin typeface="Arial"/>
                <a:cs typeface="Arial"/>
              </a:rPr>
              <a:t> </a:t>
            </a:r>
            <a:r>
              <a:rPr lang="en-US" sz="4800" dirty="0">
                <a:solidFill>
                  <a:schemeClr val="bg1"/>
                </a:solidFill>
                <a:latin typeface="Arial"/>
                <a:cs typeface="Arial"/>
              </a:rPr>
              <a:t>stains</a:t>
            </a:r>
            <a:r>
              <a:rPr lang="en-US" sz="4800" dirty="0">
                <a:solidFill>
                  <a:schemeClr val="bg1"/>
                </a:solidFill>
                <a:latin typeface="Cambria"/>
                <a:cs typeface="Cambria"/>
              </a:rPr>
              <a:t>,</a:t>
            </a:r>
            <a:r>
              <a:rPr lang="en-US" sz="4800" spc="7" dirty="0">
                <a:solidFill>
                  <a:schemeClr val="bg1"/>
                </a:solidFill>
                <a:latin typeface="Cambria"/>
                <a:cs typeface="Cambria"/>
              </a:rPr>
              <a:t> </a:t>
            </a:r>
            <a:r>
              <a:rPr lang="en-US" sz="4800" spc="-7" dirty="0">
                <a:solidFill>
                  <a:schemeClr val="bg1"/>
                </a:solidFill>
                <a:latin typeface="Cambria"/>
                <a:cs typeface="Cambria"/>
              </a:rPr>
              <a:t>mold</a:t>
            </a:r>
            <a:r>
              <a:rPr lang="en-US" sz="4800" spc="20" dirty="0">
                <a:solidFill>
                  <a:schemeClr val="bg1"/>
                </a:solidFill>
                <a:latin typeface="Cambria"/>
                <a:cs typeface="Cambria"/>
              </a:rPr>
              <a:t> </a:t>
            </a:r>
            <a:r>
              <a:rPr lang="en-US" sz="4800" spc="-7" dirty="0">
                <a:solidFill>
                  <a:schemeClr val="bg1"/>
                </a:solidFill>
                <a:latin typeface="Cambria"/>
                <a:cs typeface="Cambria"/>
              </a:rPr>
              <a:t>insect</a:t>
            </a:r>
            <a:r>
              <a:rPr lang="en-US" sz="4800" dirty="0">
                <a:solidFill>
                  <a:schemeClr val="bg1"/>
                </a:solidFill>
                <a:latin typeface="Cambria"/>
                <a:cs typeface="Cambria"/>
              </a:rPr>
              <a:t> </a:t>
            </a:r>
            <a:r>
              <a:rPr lang="en-US" sz="4800" spc="-7" dirty="0">
                <a:solidFill>
                  <a:schemeClr val="bg1"/>
                </a:solidFill>
                <a:latin typeface="Cambria"/>
                <a:cs typeface="Cambria"/>
              </a:rPr>
              <a:t>infestation. </a:t>
            </a:r>
            <a:r>
              <a:rPr lang="en-US" sz="4800" spc="-382" dirty="0">
                <a:solidFill>
                  <a:schemeClr val="bg1"/>
                </a:solidFill>
                <a:latin typeface="Cambria"/>
                <a:cs typeface="Cambria"/>
              </a:rPr>
              <a:t> </a:t>
            </a:r>
            <a:r>
              <a:rPr lang="en-US" sz="4800" dirty="0">
                <a:solidFill>
                  <a:schemeClr val="bg1"/>
                </a:solidFill>
                <a:latin typeface="Cambria"/>
                <a:cs typeface="Cambria"/>
              </a:rPr>
              <a:t>Any </a:t>
            </a:r>
            <a:r>
              <a:rPr lang="en-US" sz="4800" spc="-7" dirty="0">
                <a:solidFill>
                  <a:schemeClr val="bg1"/>
                </a:solidFill>
                <a:latin typeface="Cambria"/>
                <a:cs typeface="Cambria"/>
              </a:rPr>
              <a:t>odd smells</a:t>
            </a:r>
            <a:r>
              <a:rPr lang="en-US" sz="4800" dirty="0">
                <a:solidFill>
                  <a:schemeClr val="bg1"/>
                </a:solidFill>
                <a:latin typeface="Cambria"/>
                <a:cs typeface="Cambria"/>
              </a:rPr>
              <a:t> </a:t>
            </a:r>
            <a:r>
              <a:rPr lang="en-US" sz="4800" spc="7" dirty="0">
                <a:solidFill>
                  <a:schemeClr val="bg1"/>
                </a:solidFill>
                <a:latin typeface="Cambria"/>
                <a:cs typeface="Cambria"/>
              </a:rPr>
              <a:t>—</a:t>
            </a:r>
            <a:r>
              <a:rPr lang="en-US" sz="4800" dirty="0">
                <a:solidFill>
                  <a:schemeClr val="bg1"/>
                </a:solidFill>
                <a:latin typeface="Cambria"/>
                <a:cs typeface="Cambria"/>
              </a:rPr>
              <a:t> </a:t>
            </a:r>
            <a:r>
              <a:rPr lang="en-US" sz="4800" spc="-7" dirty="0">
                <a:solidFill>
                  <a:schemeClr val="bg1"/>
                </a:solidFill>
                <a:latin typeface="Cambria"/>
                <a:cs typeface="Cambria"/>
              </a:rPr>
              <a:t>like</a:t>
            </a:r>
            <a:r>
              <a:rPr lang="en-US" sz="4800" spc="7" dirty="0">
                <a:solidFill>
                  <a:schemeClr val="bg1"/>
                </a:solidFill>
                <a:latin typeface="Cambria"/>
                <a:cs typeface="Cambria"/>
              </a:rPr>
              <a:t> </a:t>
            </a:r>
            <a:r>
              <a:rPr lang="en-US" sz="4800" dirty="0">
                <a:solidFill>
                  <a:schemeClr val="bg1"/>
                </a:solidFill>
                <a:latin typeface="Cambria"/>
                <a:cs typeface="Cambria"/>
              </a:rPr>
              <a:t>mold</a:t>
            </a:r>
            <a:r>
              <a:rPr lang="en-US" sz="4800" spc="-7" dirty="0">
                <a:solidFill>
                  <a:schemeClr val="bg1"/>
                </a:solidFill>
                <a:latin typeface="Cambria"/>
                <a:cs typeface="Cambria"/>
              </a:rPr>
              <a:t> </a:t>
            </a:r>
            <a:r>
              <a:rPr lang="en-US" sz="4800" dirty="0">
                <a:solidFill>
                  <a:schemeClr val="bg1"/>
                </a:solidFill>
                <a:latin typeface="Cambria"/>
                <a:cs typeface="Cambria"/>
              </a:rPr>
              <a:t>or</a:t>
            </a:r>
            <a:r>
              <a:rPr lang="en-US" sz="4800" spc="-14" dirty="0">
                <a:solidFill>
                  <a:schemeClr val="bg1"/>
                </a:solidFill>
                <a:latin typeface="Cambria"/>
                <a:cs typeface="Cambria"/>
              </a:rPr>
              <a:t> </a:t>
            </a:r>
            <a:r>
              <a:rPr lang="en-US" sz="4800" spc="-7" dirty="0">
                <a:solidFill>
                  <a:schemeClr val="bg1"/>
                </a:solidFill>
                <a:latin typeface="Cambria"/>
                <a:cs typeface="Cambria"/>
              </a:rPr>
              <a:t>mildew</a:t>
            </a:r>
            <a:r>
              <a:rPr lang="en-US" sz="4800" dirty="0">
                <a:solidFill>
                  <a:schemeClr val="bg1"/>
                </a:solidFill>
                <a:latin typeface="Cambria"/>
                <a:cs typeface="Cambria"/>
              </a:rPr>
              <a:t> </a:t>
            </a:r>
            <a:r>
              <a:rPr lang="en-US" sz="4800" spc="7" dirty="0">
                <a:solidFill>
                  <a:schemeClr val="bg1"/>
                </a:solidFill>
                <a:latin typeface="Cambria"/>
                <a:cs typeface="Cambria"/>
              </a:rPr>
              <a:t>—</a:t>
            </a:r>
            <a:r>
              <a:rPr lang="en-US" sz="4800" spc="-7" dirty="0">
                <a:solidFill>
                  <a:schemeClr val="bg1"/>
                </a:solidFill>
                <a:latin typeface="Cambria"/>
                <a:cs typeface="Cambria"/>
              </a:rPr>
              <a:t> </a:t>
            </a:r>
            <a:r>
              <a:rPr lang="en-US" sz="4800" dirty="0">
                <a:solidFill>
                  <a:schemeClr val="bg1"/>
                </a:solidFill>
                <a:latin typeface="Cambria"/>
                <a:cs typeface="Cambria"/>
              </a:rPr>
              <a:t>should</a:t>
            </a:r>
            <a:r>
              <a:rPr lang="en-US" sz="4800" spc="7" dirty="0">
                <a:solidFill>
                  <a:schemeClr val="bg1"/>
                </a:solidFill>
                <a:latin typeface="Cambria"/>
                <a:cs typeface="Cambria"/>
              </a:rPr>
              <a:t> </a:t>
            </a:r>
            <a:r>
              <a:rPr lang="en-US" sz="4800" spc="-7" dirty="0">
                <a:solidFill>
                  <a:schemeClr val="bg1"/>
                </a:solidFill>
                <a:latin typeface="Cambria"/>
                <a:cs typeface="Cambria"/>
              </a:rPr>
              <a:t>be</a:t>
            </a:r>
            <a:r>
              <a:rPr lang="en-US" sz="4800" spc="7" dirty="0">
                <a:solidFill>
                  <a:schemeClr val="bg1"/>
                </a:solidFill>
                <a:latin typeface="Cambria"/>
                <a:cs typeface="Cambria"/>
              </a:rPr>
              <a:t> </a:t>
            </a:r>
            <a:r>
              <a:rPr lang="en-US" sz="4800" spc="-7" dirty="0">
                <a:solidFill>
                  <a:schemeClr val="bg1"/>
                </a:solidFill>
                <a:latin typeface="Cambria"/>
                <a:cs typeface="Cambria"/>
              </a:rPr>
              <a:t>addressed immediately.</a:t>
            </a:r>
            <a:r>
              <a:rPr lang="en-US" sz="4800" dirty="0">
                <a:solidFill>
                  <a:schemeClr val="bg1"/>
                </a:solidFill>
                <a:latin typeface="Cambria"/>
                <a:cs typeface="Cambria"/>
              </a:rPr>
              <a:t> </a:t>
            </a:r>
            <a:r>
              <a:rPr lang="en-US" sz="4800" spc="-7" dirty="0">
                <a:solidFill>
                  <a:schemeClr val="bg1"/>
                </a:solidFill>
                <a:latin typeface="Cambria"/>
                <a:cs typeface="Cambria"/>
              </a:rPr>
              <a:t>Make</a:t>
            </a:r>
            <a:r>
              <a:rPr lang="en-US" sz="4800" spc="-14" dirty="0">
                <a:solidFill>
                  <a:schemeClr val="bg1"/>
                </a:solidFill>
                <a:latin typeface="Cambria"/>
                <a:cs typeface="Cambria"/>
              </a:rPr>
              <a:t> </a:t>
            </a:r>
            <a:r>
              <a:rPr lang="en-US" sz="4800" spc="-7" dirty="0">
                <a:solidFill>
                  <a:schemeClr val="bg1"/>
                </a:solidFill>
                <a:latin typeface="Cambria"/>
                <a:cs typeface="Cambria"/>
              </a:rPr>
              <a:t>sure</a:t>
            </a:r>
            <a:r>
              <a:rPr lang="en-US" sz="4800" spc="7" dirty="0">
                <a:solidFill>
                  <a:schemeClr val="bg1"/>
                </a:solidFill>
                <a:latin typeface="Cambria"/>
                <a:cs typeface="Cambria"/>
              </a:rPr>
              <a:t> </a:t>
            </a:r>
            <a:r>
              <a:rPr lang="en-US" sz="4800" spc="-7" dirty="0">
                <a:solidFill>
                  <a:schemeClr val="bg1"/>
                </a:solidFill>
                <a:latin typeface="Cambria"/>
                <a:cs typeface="Cambria"/>
              </a:rPr>
              <a:t>your </a:t>
            </a:r>
            <a:r>
              <a:rPr lang="en-US" sz="4800" dirty="0">
                <a:solidFill>
                  <a:schemeClr val="bg1"/>
                </a:solidFill>
                <a:latin typeface="Cambria"/>
                <a:cs typeface="Cambria"/>
              </a:rPr>
              <a:t> </a:t>
            </a:r>
            <a:r>
              <a:rPr lang="en-US" sz="4800" spc="-7" dirty="0">
                <a:solidFill>
                  <a:schemeClr val="bg1"/>
                </a:solidFill>
                <a:latin typeface="Cambria"/>
                <a:cs typeface="Cambria"/>
              </a:rPr>
              <a:t>vapor</a:t>
            </a:r>
            <a:r>
              <a:rPr lang="en-US" sz="4800" spc="7" dirty="0">
                <a:solidFill>
                  <a:schemeClr val="bg1"/>
                </a:solidFill>
                <a:latin typeface="Cambria"/>
                <a:cs typeface="Cambria"/>
              </a:rPr>
              <a:t> </a:t>
            </a:r>
            <a:r>
              <a:rPr lang="en-US" sz="4800" spc="-7" dirty="0">
                <a:solidFill>
                  <a:schemeClr val="bg1"/>
                </a:solidFill>
                <a:latin typeface="Cambria"/>
                <a:cs typeface="Cambria"/>
              </a:rPr>
              <a:t>mil</a:t>
            </a:r>
            <a:r>
              <a:rPr lang="en-US" sz="4800" dirty="0">
                <a:solidFill>
                  <a:schemeClr val="bg1"/>
                </a:solidFill>
                <a:latin typeface="Cambria"/>
                <a:cs typeface="Cambria"/>
              </a:rPr>
              <a:t> </a:t>
            </a:r>
            <a:r>
              <a:rPr lang="en-US" sz="4800" spc="-7" dirty="0">
                <a:solidFill>
                  <a:schemeClr val="bg1"/>
                </a:solidFill>
                <a:latin typeface="Cambria"/>
                <a:cs typeface="Cambria"/>
              </a:rPr>
              <a:t>is properly sealed</a:t>
            </a:r>
            <a:r>
              <a:rPr lang="en-US" sz="4800" spc="7" dirty="0">
                <a:solidFill>
                  <a:schemeClr val="bg1"/>
                </a:solidFill>
                <a:latin typeface="Cambria"/>
                <a:cs typeface="Cambria"/>
              </a:rPr>
              <a:t> </a:t>
            </a:r>
            <a:r>
              <a:rPr lang="en-US" sz="4800" spc="-7" dirty="0">
                <a:solidFill>
                  <a:schemeClr val="bg1"/>
                </a:solidFill>
                <a:latin typeface="Cambria"/>
                <a:cs typeface="Cambria"/>
              </a:rPr>
              <a:t>(no rips</a:t>
            </a:r>
            <a:r>
              <a:rPr lang="en-US" sz="4800" spc="7" dirty="0">
                <a:solidFill>
                  <a:schemeClr val="bg1"/>
                </a:solidFill>
                <a:latin typeface="Cambria"/>
                <a:cs typeface="Cambria"/>
              </a:rPr>
              <a:t> </a:t>
            </a:r>
            <a:r>
              <a:rPr lang="en-US" sz="4800" dirty="0">
                <a:solidFill>
                  <a:schemeClr val="bg1"/>
                </a:solidFill>
                <a:latin typeface="Cambria"/>
                <a:cs typeface="Cambria"/>
              </a:rPr>
              <a:t>or</a:t>
            </a:r>
            <a:r>
              <a:rPr lang="en-US" sz="4800" spc="-7" dirty="0">
                <a:solidFill>
                  <a:schemeClr val="bg1"/>
                </a:solidFill>
                <a:latin typeface="Cambria"/>
                <a:cs typeface="Cambria"/>
              </a:rPr>
              <a:t> missing</a:t>
            </a:r>
            <a:r>
              <a:rPr lang="en-US" sz="4800" dirty="0">
                <a:solidFill>
                  <a:schemeClr val="bg1"/>
                </a:solidFill>
                <a:latin typeface="Cambria"/>
                <a:cs typeface="Cambria"/>
              </a:rPr>
              <a:t> </a:t>
            </a:r>
            <a:r>
              <a:rPr lang="en-US" sz="4800" spc="-7" dirty="0">
                <a:solidFill>
                  <a:schemeClr val="bg1"/>
                </a:solidFill>
                <a:latin typeface="Cambria"/>
                <a:cs typeface="Cambria"/>
              </a:rPr>
              <a:t>pieces)</a:t>
            </a:r>
            <a:r>
              <a:rPr lang="en-US" sz="4800" spc="-14" dirty="0">
                <a:solidFill>
                  <a:schemeClr val="bg1"/>
                </a:solidFill>
                <a:latin typeface="Cambria"/>
                <a:cs typeface="Cambria"/>
              </a:rPr>
              <a:t> </a:t>
            </a:r>
            <a:r>
              <a:rPr lang="en-US" sz="4800" spc="-7" dirty="0">
                <a:solidFill>
                  <a:schemeClr val="bg1"/>
                </a:solidFill>
                <a:latin typeface="Cambria"/>
                <a:cs typeface="Cambria"/>
              </a:rPr>
              <a:t>Open</a:t>
            </a:r>
            <a:r>
              <a:rPr lang="en-US" sz="4800" dirty="0">
                <a:solidFill>
                  <a:schemeClr val="bg1"/>
                </a:solidFill>
                <a:latin typeface="Cambria"/>
                <a:cs typeface="Cambria"/>
              </a:rPr>
              <a:t> </a:t>
            </a:r>
            <a:r>
              <a:rPr lang="en-US" sz="4800" spc="-7" dirty="0">
                <a:solidFill>
                  <a:schemeClr val="bg1"/>
                </a:solidFill>
                <a:latin typeface="Cambria"/>
                <a:cs typeface="Cambria"/>
              </a:rPr>
              <a:t>your</a:t>
            </a:r>
            <a:r>
              <a:rPr lang="en-US" sz="4800" spc="14" dirty="0">
                <a:solidFill>
                  <a:schemeClr val="bg1"/>
                </a:solidFill>
                <a:latin typeface="Cambria"/>
                <a:cs typeface="Cambria"/>
              </a:rPr>
              <a:t> </a:t>
            </a:r>
            <a:r>
              <a:rPr lang="en-US" sz="4800" dirty="0">
                <a:solidFill>
                  <a:schemeClr val="bg1"/>
                </a:solidFill>
                <a:latin typeface="Cambria"/>
                <a:cs typeface="Cambria"/>
              </a:rPr>
              <a:t>rim</a:t>
            </a:r>
            <a:r>
              <a:rPr lang="en-US" sz="4800" spc="-14" dirty="0">
                <a:solidFill>
                  <a:schemeClr val="bg1"/>
                </a:solidFill>
                <a:latin typeface="Cambria"/>
                <a:cs typeface="Cambria"/>
              </a:rPr>
              <a:t> </a:t>
            </a:r>
            <a:r>
              <a:rPr lang="en-US" sz="4800" spc="-7" dirty="0">
                <a:solidFill>
                  <a:schemeClr val="bg1"/>
                </a:solidFill>
                <a:latin typeface="Cambria"/>
                <a:cs typeface="Cambria"/>
              </a:rPr>
              <a:t>vents.</a:t>
            </a:r>
            <a:endParaRPr lang="en-US" dirty="0"/>
          </a:p>
        </p:txBody>
      </p:sp>
    </p:spTree>
    <p:extLst>
      <p:ext uri="{BB962C8B-B14F-4D97-AF65-F5344CB8AC3E}">
        <p14:creationId xmlns:p14="http://schemas.microsoft.com/office/powerpoint/2010/main" val="1643876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lain logo">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pic>
        <p:nvPicPr>
          <p:cNvPr id="6" name="Picture 5">
            <a:extLst>
              <a:ext uri="{FF2B5EF4-FFF2-40B4-BE49-F238E27FC236}">
                <a16:creationId xmlns:a16="http://schemas.microsoft.com/office/drawing/2014/main" id="{2DBA7F73-B1FD-6C45-A506-3A265C3140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51680" y="3788229"/>
            <a:ext cx="18480639" cy="6139541"/>
          </a:xfrm>
          <a:prstGeom prst="rect">
            <a:avLst/>
          </a:prstGeom>
        </p:spPr>
      </p:pic>
    </p:spTree>
    <p:extLst>
      <p:ext uri="{BB962C8B-B14F-4D97-AF65-F5344CB8AC3E}">
        <p14:creationId xmlns:p14="http://schemas.microsoft.com/office/powerpoint/2010/main" val="12852632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 &amp; Sub - image left">
    <p:spTree>
      <p:nvGrpSpPr>
        <p:cNvPr id="1" name=""/>
        <p:cNvGrpSpPr/>
        <p:nvPr/>
      </p:nvGrpSpPr>
      <p:grpSpPr>
        <a:xfrm>
          <a:off x="0" y="0"/>
          <a:ext cx="0" cy="0"/>
          <a:chOff x="0" y="0"/>
          <a:chExt cx="0" cy="0"/>
        </a:xfrm>
      </p:grpSpPr>
      <p:sp>
        <p:nvSpPr>
          <p:cNvPr id="18" name="Picture Placeholder 15">
            <a:extLst>
              <a:ext uri="{FF2B5EF4-FFF2-40B4-BE49-F238E27FC236}">
                <a16:creationId xmlns:a16="http://schemas.microsoft.com/office/drawing/2014/main" id="{63B80F27-7E23-1844-821D-4A13A4DC997B}"/>
              </a:ext>
            </a:extLst>
          </p:cNvPr>
          <p:cNvSpPr>
            <a:spLocks noGrp="1"/>
          </p:cNvSpPr>
          <p:nvPr>
            <p:ph type="pic" sz="quarter" idx="10" hasCustomPrompt="1"/>
          </p:nvPr>
        </p:nvSpPr>
        <p:spPr>
          <a:xfrm>
            <a:off x="366440" y="0"/>
            <a:ext cx="14458001" cy="14009913"/>
          </a:xfrm>
          <a:prstGeom prst="rect">
            <a:avLst/>
          </a:prstGeom>
        </p:spPr>
        <p:txBody>
          <a:bodyPr/>
          <a:lstStyle>
            <a:lvl1pPr>
              <a:defRPr/>
            </a:lvl1pPr>
          </a:lstStyle>
          <a:p>
            <a:r>
              <a:rPr lang="en-US" dirty="0"/>
              <a:t>CLICK ON IMAGE IKON TO INSERT PIC</a:t>
            </a:r>
          </a:p>
        </p:txBody>
      </p:sp>
      <p:pic>
        <p:nvPicPr>
          <p:cNvPr id="3" name="Picture 2">
            <a:extLst>
              <a:ext uri="{FF2B5EF4-FFF2-40B4-BE49-F238E27FC236}">
                <a16:creationId xmlns:a16="http://schemas.microsoft.com/office/drawing/2014/main" id="{79384110-65C6-9744-98D5-31A7128493A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083471" y="11365075"/>
            <a:ext cx="5041499" cy="1674860"/>
          </a:xfrm>
          <a:prstGeom prst="rect">
            <a:avLst/>
          </a:prstGeom>
        </p:spPr>
      </p:pic>
      <p:sp>
        <p:nvSpPr>
          <p:cNvPr id="28" name="Picture Placeholder 6">
            <a:extLst>
              <a:ext uri="{FF2B5EF4-FFF2-40B4-BE49-F238E27FC236}">
                <a16:creationId xmlns:a16="http://schemas.microsoft.com/office/drawing/2014/main" id="{0841B1DE-44F4-D84C-89C1-F80B810BCBCC}"/>
              </a:ext>
            </a:extLst>
          </p:cNvPr>
          <p:cNvSpPr>
            <a:spLocks noGrp="1"/>
          </p:cNvSpPr>
          <p:nvPr>
            <p:ph type="pic" sz="quarter" idx="15" hasCustomPrompt="1"/>
          </p:nvPr>
        </p:nvSpPr>
        <p:spPr>
          <a:xfrm>
            <a:off x="-142885" y="5194851"/>
            <a:ext cx="8821935" cy="3326287"/>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11" name="Line">
            <a:extLst>
              <a:ext uri="{FF2B5EF4-FFF2-40B4-BE49-F238E27FC236}">
                <a16:creationId xmlns:a16="http://schemas.microsoft.com/office/drawing/2014/main" id="{C9834D8C-EB36-024B-A050-22780DA9E6FB}"/>
              </a:ext>
            </a:extLst>
          </p:cNvPr>
          <p:cNvSpPr/>
          <p:nvPr userDrawn="1"/>
        </p:nvSpPr>
        <p:spPr>
          <a:xfrm>
            <a:off x="15846699" y="2387061"/>
            <a:ext cx="7388938" cy="0"/>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solidFill>
                <a:srgbClr val="001A4E"/>
              </a:solidFill>
            </a:endParaRPr>
          </a:p>
        </p:txBody>
      </p:sp>
      <p:sp>
        <p:nvSpPr>
          <p:cNvPr id="15" name="Line">
            <a:extLst>
              <a:ext uri="{FF2B5EF4-FFF2-40B4-BE49-F238E27FC236}">
                <a16:creationId xmlns:a16="http://schemas.microsoft.com/office/drawing/2014/main" id="{E454F070-8C63-A943-8CE4-18F014B6F578}"/>
              </a:ext>
            </a:extLst>
          </p:cNvPr>
          <p:cNvSpPr/>
          <p:nvPr userDrawn="1"/>
        </p:nvSpPr>
        <p:spPr>
          <a:xfrm>
            <a:off x="808455" y="7146696"/>
            <a:ext cx="7318727" cy="1"/>
          </a:xfrm>
          <a:prstGeom prst="line">
            <a:avLst/>
          </a:prstGeom>
          <a:ln w="12700">
            <a:solidFill>
              <a:srgbClr val="001A4E"/>
            </a:solidFill>
            <a:miter/>
          </a:ln>
        </p:spPr>
        <p:txBody>
          <a:bodyPr tIns="91439" bIns="91439"/>
          <a:lstStyle/>
          <a:p>
            <a:pPr defTabSz="457200">
              <a:defRPr sz="2400">
                <a:solidFill>
                  <a:srgbClr val="000000"/>
                </a:solidFill>
                <a:uFillTx/>
                <a:latin typeface="+mj-lt"/>
                <a:ea typeface="+mj-ea"/>
                <a:cs typeface="+mj-cs"/>
                <a:sym typeface="Helvetica"/>
              </a:defRPr>
            </a:pPr>
            <a:endParaRPr dirty="0"/>
          </a:p>
        </p:txBody>
      </p:sp>
      <p:sp>
        <p:nvSpPr>
          <p:cNvPr id="17" name="Rectangle 16">
            <a:extLst>
              <a:ext uri="{FF2B5EF4-FFF2-40B4-BE49-F238E27FC236}">
                <a16:creationId xmlns:a16="http://schemas.microsoft.com/office/drawing/2014/main" id="{F9C23A2B-CF26-4A4D-8EB2-91514A3AFFC2}"/>
              </a:ext>
            </a:extLst>
          </p:cNvPr>
          <p:cNvSpPr/>
          <p:nvPr userDrawn="1"/>
        </p:nvSpPr>
        <p:spPr>
          <a:xfrm>
            <a:off x="14690462" y="0"/>
            <a:ext cx="133979" cy="13808960"/>
          </a:xfrm>
          <a:prstGeom prst="rect">
            <a:avLst/>
          </a:prstGeom>
          <a:solidFill>
            <a:srgbClr val="AD294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
                <a:solidFill>
                  <a:srgbClr val="FFFFFF"/>
                </a:solidFill>
              </a:uFill>
              <a:latin typeface="Open Sans"/>
              <a:ea typeface="Open Sans"/>
              <a:cs typeface="Open Sans"/>
              <a:sym typeface="Open Sans"/>
            </a:endParaRPr>
          </a:p>
        </p:txBody>
      </p:sp>
      <p:sp>
        <p:nvSpPr>
          <p:cNvPr id="20" name="Text Placeholder 3">
            <a:extLst>
              <a:ext uri="{FF2B5EF4-FFF2-40B4-BE49-F238E27FC236}">
                <a16:creationId xmlns:a16="http://schemas.microsoft.com/office/drawing/2014/main" id="{4681B814-1C9E-4A4D-981D-9286A5604BEA}"/>
              </a:ext>
            </a:extLst>
          </p:cNvPr>
          <p:cNvSpPr>
            <a:spLocks noGrp="1"/>
          </p:cNvSpPr>
          <p:nvPr>
            <p:ph type="body" sz="quarter" idx="13" hasCustomPrompt="1"/>
          </p:nvPr>
        </p:nvSpPr>
        <p:spPr>
          <a:xfrm>
            <a:off x="1148364" y="5645054"/>
            <a:ext cx="6565900" cy="1329929"/>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
        <p:nvSpPr>
          <p:cNvPr id="21" name="Text Placeholder 20">
            <a:extLst>
              <a:ext uri="{FF2B5EF4-FFF2-40B4-BE49-F238E27FC236}">
                <a16:creationId xmlns:a16="http://schemas.microsoft.com/office/drawing/2014/main" id="{237EF180-370B-4648-81BC-83905249BB6C}"/>
              </a:ext>
            </a:extLst>
          </p:cNvPr>
          <p:cNvSpPr>
            <a:spLocks noGrp="1"/>
          </p:cNvSpPr>
          <p:nvPr>
            <p:ph type="body" sz="quarter" idx="14" hasCustomPrompt="1"/>
          </p:nvPr>
        </p:nvSpPr>
        <p:spPr>
          <a:xfrm>
            <a:off x="1147763" y="7369352"/>
            <a:ext cx="6565900" cy="438218"/>
          </a:xfrm>
          <a:prstGeom prst="rect">
            <a:avLst/>
          </a:prstGeom>
        </p:spPr>
        <p:txBody>
          <a:bodyPr/>
          <a:lstStyle>
            <a:lvl1pPr marL="0" indent="0" algn="ctr" defTabSz="1828800">
              <a:lnSpc>
                <a:spcPct val="90000"/>
              </a:lnSpc>
              <a:buNone/>
              <a:defRPr lang="en-US" sz="4000" b="1" spc="800">
                <a:solidFill>
                  <a:schemeClr val="tx1"/>
                </a:solidFill>
                <a:latin typeface="+mn-lt"/>
                <a:ea typeface="+mn-ea"/>
                <a:cs typeface="+mn-cs"/>
                <a:sym typeface="Lato Black"/>
              </a:defRPr>
            </a:lvl1pPr>
            <a:lvl2pPr>
              <a:defRPr sz="3600"/>
            </a:lvl2pPr>
            <a:lvl3pPr>
              <a:defRPr sz="3600"/>
            </a:lvl3pPr>
            <a:lvl4pPr>
              <a:defRPr sz="3600"/>
            </a:lvl4pPr>
            <a:lvl5pPr>
              <a:defRPr sz="3600"/>
            </a:lvl5pPr>
          </a:lstStyle>
          <a:p>
            <a:pPr algn="ctr" defTabSz="1828800">
              <a:lnSpc>
                <a:spcPct val="90000"/>
              </a:lnSpc>
              <a:defRPr sz="8800" b="1">
                <a:latin typeface="+mn-lt"/>
                <a:ea typeface="+mn-ea"/>
                <a:cs typeface="+mn-cs"/>
                <a:sym typeface="Lato Black"/>
              </a:defRPr>
            </a:pPr>
            <a:r>
              <a:rPr lang="en-US" sz="3600" spc="800" dirty="0">
                <a:solidFill>
                  <a:schemeClr val="tx1"/>
                </a:solidFill>
                <a:latin typeface="Roboto Light" panose="02000000000000000000" pitchFamily="2" charset="0"/>
                <a:ea typeface="Roboto Light" panose="02000000000000000000" pitchFamily="2" charset="0"/>
              </a:rPr>
              <a:t>SUBTITLE</a:t>
            </a:r>
            <a:endParaRPr lang="en-US" sz="3600" spc="800" dirty="0">
              <a:solidFill>
                <a:schemeClr val="tx1"/>
              </a:solidFill>
              <a:latin typeface="Roboto Light" panose="02000000000000000000" pitchFamily="2" charset="0"/>
              <a:ea typeface="Roboto Light" panose="02000000000000000000" pitchFamily="2" charset="0"/>
              <a:cs typeface="Lato Light"/>
              <a:sym typeface="Lato Light"/>
            </a:endParaRPr>
          </a:p>
        </p:txBody>
      </p:sp>
      <p:sp>
        <p:nvSpPr>
          <p:cNvPr id="25" name="Text Placeholder 24">
            <a:extLst>
              <a:ext uri="{FF2B5EF4-FFF2-40B4-BE49-F238E27FC236}">
                <a16:creationId xmlns:a16="http://schemas.microsoft.com/office/drawing/2014/main" id="{D9AFFEAE-ED98-7B45-BA0F-3AD7233185E3}"/>
              </a:ext>
            </a:extLst>
          </p:cNvPr>
          <p:cNvSpPr>
            <a:spLocks noGrp="1"/>
          </p:cNvSpPr>
          <p:nvPr>
            <p:ph type="body" sz="quarter" idx="16" hasCustomPrompt="1"/>
          </p:nvPr>
        </p:nvSpPr>
        <p:spPr>
          <a:xfrm>
            <a:off x="15846425" y="1655461"/>
            <a:ext cx="4887913" cy="731563"/>
          </a:xfrm>
          <a:prstGeom prst="rect">
            <a:avLst/>
          </a:prstGeom>
        </p:spPr>
        <p:txBody>
          <a:bodyPr/>
          <a:lstStyle>
            <a:lvl1pPr marL="0" indent="0">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26" name="Text Placeholder 3">
            <a:extLst>
              <a:ext uri="{FF2B5EF4-FFF2-40B4-BE49-F238E27FC236}">
                <a16:creationId xmlns:a16="http://schemas.microsoft.com/office/drawing/2014/main" id="{6C4CFF38-934C-FF47-9E6E-35B9A43AC8F3}"/>
              </a:ext>
            </a:extLst>
          </p:cNvPr>
          <p:cNvSpPr>
            <a:spLocks noGrp="1"/>
          </p:cNvSpPr>
          <p:nvPr>
            <p:ph type="body" sz="quarter" idx="17" hasCustomPrompt="1"/>
          </p:nvPr>
        </p:nvSpPr>
        <p:spPr>
          <a:xfrm>
            <a:off x="15846425" y="2615696"/>
            <a:ext cx="6604779" cy="7794395"/>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a:t>
            </a:r>
          </a:p>
          <a:p>
            <a:pPr marL="0" marR="0" lvl="0" indent="0" algn="just" defTabSz="1828800" rtl="0" eaLnBrk="1" fontAlgn="auto" latinLnBrk="0" hangingPunct="0">
              <a:lnSpc>
                <a:spcPct val="140000"/>
              </a:lnSpc>
              <a:spcBef>
                <a:spcPts val="1000"/>
              </a:spcBef>
              <a:spcAft>
                <a:spcPts val="0"/>
              </a:spcAft>
              <a:buClrTx/>
              <a:buSzTx/>
              <a:buFontTx/>
              <a:buNone/>
              <a:tabLst/>
              <a:defRPr sz="2200"/>
            </a:pPr>
            <a:endParaRPr lang="en-US" sz="2000" dirty="0">
              <a:solidFill>
                <a:schemeClr val="bg1"/>
              </a:solidFill>
            </a:endParaRPr>
          </a:p>
          <a:p>
            <a:pPr algn="just" defTabSz="1828800">
              <a:lnSpc>
                <a:spcPct val="140000"/>
              </a:lnSpc>
              <a:spcBef>
                <a:spcPts val="1000"/>
              </a:spcBef>
              <a:defRPr sz="2200"/>
            </a:pPr>
            <a:endParaRPr lang="en-US" sz="2000" dirty="0">
              <a:solidFill>
                <a:schemeClr val="bg1"/>
              </a:solidFill>
            </a:endParaRPr>
          </a:p>
        </p:txBody>
      </p:sp>
    </p:spTree>
    <p:extLst>
      <p:ext uri="{BB962C8B-B14F-4D97-AF65-F5344CB8AC3E}">
        <p14:creationId xmlns:p14="http://schemas.microsoft.com/office/powerpoint/2010/main" val="313121249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8"/>
                                        </p:tgtEl>
                                        <p:attrNameLst>
                                          <p:attrName>style.visibility</p:attrName>
                                        </p:attrNameLst>
                                      </p:cBhvr>
                                      <p:to>
                                        <p:strVal val="visible"/>
                                      </p:to>
                                    </p:set>
                                    <p:anim calcmode="lin" valueType="num">
                                      <p:cBhvr additive="base">
                                        <p:cTn id="12" dur="500"/>
                                        <p:tgtEl>
                                          <p:spTgt spid="28"/>
                                        </p:tgtEl>
                                        <p:attrNameLst>
                                          <p:attrName>ppt_y</p:attrName>
                                        </p:attrNameLst>
                                      </p:cBhvr>
                                      <p:tavLst>
                                        <p:tav tm="0">
                                          <p:val>
                                            <p:strVal val="#ppt_y+#ppt_h*1.125000"/>
                                          </p:val>
                                        </p:tav>
                                        <p:tav tm="100000">
                                          <p:val>
                                            <p:strVal val="#ppt_y"/>
                                          </p:val>
                                        </p:tav>
                                      </p:tavLst>
                                    </p:anim>
                                    <p:animEffect transition="in" filter="wipe(up)">
                                      <p:cBhvr>
                                        <p:cTn id="13" dur="500"/>
                                        <p:tgtEl>
                                          <p:spTgt spid="28"/>
                                        </p:tgtEl>
                                      </p:cBhvr>
                                    </p:animEffect>
                                  </p:childTnLst>
                                </p:cTn>
                              </p:par>
                            </p:childTnLst>
                          </p:cTn>
                        </p:par>
                        <p:par>
                          <p:cTn id="14" fill="hold">
                            <p:stCondLst>
                              <p:cond delay="1000"/>
                            </p:stCondLst>
                            <p:childTnLst>
                              <p:par>
                                <p:cTn id="15" presetID="9" presetClass="entr" fill="hold" grpId="0" nodeType="afterEffect">
                                  <p:stCondLst>
                                    <p:cond delay="0"/>
                                  </p:stCondLst>
                                  <p:iterate>
                                    <p:tmAbs val="0"/>
                                  </p:iterate>
                                  <p:childTnLst>
                                    <p:set>
                                      <p:cBhvr>
                                        <p:cTn id="16" fill="hold"/>
                                        <p:tgtEl>
                                          <p:spTgt spid="15"/>
                                        </p:tgtEl>
                                        <p:attrNameLst>
                                          <p:attrName>style.visibility</p:attrName>
                                        </p:attrNameLst>
                                      </p:cBhvr>
                                      <p:to>
                                        <p:strVal val="visible"/>
                                      </p:to>
                                    </p:set>
                                    <p:animEffect transition="in" filter="dissolve">
                                      <p:cBhvr>
                                        <p:cTn id="17" dur="500"/>
                                        <p:tgtEl>
                                          <p:spTgt spid="15"/>
                                        </p:tgtEl>
                                      </p:cBhvr>
                                    </p:animEffect>
                                  </p:childTnLst>
                                </p:cTn>
                              </p:par>
                            </p:childTnLst>
                          </p:cTn>
                        </p:par>
                        <p:par>
                          <p:cTn id="18" fill="hold">
                            <p:stCondLst>
                              <p:cond delay="1500"/>
                            </p:stCondLst>
                            <p:childTnLst>
                              <p:par>
                                <p:cTn id="19" presetID="22" presetClass="entr" presetSubtype="4"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down)">
                                      <p:cBhvr>
                                        <p:cTn id="21" dur="500"/>
                                        <p:tgtEl>
                                          <p:spTgt spid="17"/>
                                        </p:tgtEl>
                                      </p:cBhvr>
                                    </p:animEffect>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animEffect transition="in" filter="wipe(down)">
                                      <p:cBhvr>
                                        <p:cTn id="25" dur="500"/>
                                        <p:tgtEl>
                                          <p:spTgt spid="20">
                                            <p:txEl>
                                              <p:pRg st="0" end="0"/>
                                            </p:txEl>
                                          </p:spTgt>
                                        </p:tgtEl>
                                      </p:cBhvr>
                                    </p:animEffect>
                                  </p:childTnLst>
                                </p:cTn>
                              </p:par>
                            </p:childTnLst>
                          </p:cTn>
                        </p:par>
                        <p:par>
                          <p:cTn id="26" fill="hold">
                            <p:stCondLst>
                              <p:cond delay="2500"/>
                            </p:stCondLst>
                            <p:childTnLst>
                              <p:par>
                                <p:cTn id="27" presetID="16" presetClass="entr" presetSubtype="21" fill="hold" grpId="0" nodeType="afterEffect">
                                  <p:stCondLst>
                                    <p:cond delay="0"/>
                                  </p:stCondLst>
                                  <p:childTnLst>
                                    <p:set>
                                      <p:cBhvr>
                                        <p:cTn id="28" dur="1" fill="hold">
                                          <p:stCondLst>
                                            <p:cond delay="0"/>
                                          </p:stCondLst>
                                        </p:cTn>
                                        <p:tgtEl>
                                          <p:spTgt spid="21">
                                            <p:txEl>
                                              <p:pRg st="0" end="0"/>
                                            </p:txEl>
                                          </p:spTgt>
                                        </p:tgtEl>
                                        <p:attrNameLst>
                                          <p:attrName>style.visibility</p:attrName>
                                        </p:attrNameLst>
                                      </p:cBhvr>
                                      <p:to>
                                        <p:strVal val="visible"/>
                                      </p:to>
                                    </p:set>
                                    <p:animEffect transition="in" filter="barn(inVertical)">
                                      <p:cBhvr>
                                        <p:cTn id="29" dur="500"/>
                                        <p:tgtEl>
                                          <p:spTgt spid="21">
                                            <p:txEl>
                                              <p:pRg st="0" end="0"/>
                                            </p:txEl>
                                          </p:spTgt>
                                        </p:tgtEl>
                                      </p:cBhvr>
                                    </p:animEffect>
                                  </p:childTnLst>
                                </p:cTn>
                              </p:par>
                            </p:childTnLst>
                          </p:cTn>
                        </p:par>
                        <p:par>
                          <p:cTn id="30" fill="hold">
                            <p:stCondLst>
                              <p:cond delay="3000"/>
                            </p:stCondLst>
                            <p:childTnLst>
                              <p:par>
                                <p:cTn id="31" presetID="42" presetClass="entr" presetSubtype="0" fill="hold"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par>
                          <p:cTn id="36" fill="hold">
                            <p:stCondLst>
                              <p:cond delay="4000"/>
                            </p:stCondLst>
                            <p:childTnLst>
                              <p:par>
                                <p:cTn id="37" presetID="42" presetClass="entr" presetSubtype="0" fill="hold" grpId="0" nodeType="afterEffect">
                                  <p:stCondLst>
                                    <p:cond delay="0"/>
                                  </p:stCondLst>
                                  <p:childTnLst>
                                    <p:set>
                                      <p:cBhvr>
                                        <p:cTn id="38" dur="1" fill="hold">
                                          <p:stCondLst>
                                            <p:cond delay="0"/>
                                          </p:stCondLst>
                                        </p:cTn>
                                        <p:tgtEl>
                                          <p:spTgt spid="25">
                                            <p:txEl>
                                              <p:pRg st="0" end="0"/>
                                            </p:txEl>
                                          </p:spTgt>
                                        </p:tgtEl>
                                        <p:attrNameLst>
                                          <p:attrName>style.visibility</p:attrName>
                                        </p:attrNameLst>
                                      </p:cBhvr>
                                      <p:to>
                                        <p:strVal val="visible"/>
                                      </p:to>
                                    </p:set>
                                    <p:animEffect transition="in" filter="fade">
                                      <p:cBhvr>
                                        <p:cTn id="39" dur="1000"/>
                                        <p:tgtEl>
                                          <p:spTgt spid="25">
                                            <p:txEl>
                                              <p:pRg st="0" end="0"/>
                                            </p:txEl>
                                          </p:spTgt>
                                        </p:tgtEl>
                                      </p:cBhvr>
                                    </p:animEffect>
                                    <p:anim calcmode="lin" valueType="num">
                                      <p:cBhvr>
                                        <p:cTn id="40"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41"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42" fill="hold">
                            <p:stCondLst>
                              <p:cond delay="5000"/>
                            </p:stCondLst>
                            <p:childTnLst>
                              <p:par>
                                <p:cTn id="43" presetID="22" presetClass="entr" presetSubtype="8" fill="hold" grpId="0" nodeType="afterEffect">
                                  <p:stCondLst>
                                    <p:cond delay="0"/>
                                  </p:stCondLst>
                                  <p:iterate>
                                    <p:tmAbs val="0"/>
                                  </p:iterate>
                                  <p:childTnLst>
                                    <p:set>
                                      <p:cBhvr>
                                        <p:cTn id="44" fill="hold"/>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par>
                          <p:cTn id="46" fill="hold">
                            <p:stCondLst>
                              <p:cond delay="5500"/>
                            </p:stCondLst>
                            <p:childTnLst>
                              <p:par>
                                <p:cTn id="47" presetID="10" presetClass="entr" presetSubtype="0" fill="hold" grpId="0" nodeType="afterEffect">
                                  <p:stCondLst>
                                    <p:cond delay="0"/>
                                  </p:stCondLst>
                                  <p:childTnLst>
                                    <p:set>
                                      <p:cBhvr>
                                        <p:cTn id="48" dur="1" fill="hold">
                                          <p:stCondLst>
                                            <p:cond delay="0"/>
                                          </p:stCondLst>
                                        </p:cTn>
                                        <p:tgtEl>
                                          <p:spTgt spid="26">
                                            <p:txEl>
                                              <p:pRg st="0" end="0"/>
                                            </p:txEl>
                                          </p:spTgt>
                                        </p:tgtEl>
                                        <p:attrNameLst>
                                          <p:attrName>style.visibility</p:attrName>
                                        </p:attrNameLst>
                                      </p:cBhvr>
                                      <p:to>
                                        <p:strVal val="visible"/>
                                      </p:to>
                                    </p:set>
                                    <p:animEffect transition="in" filter="fade">
                                      <p:cBhvr>
                                        <p:cTn id="49"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8" grpId="0" animBg="1"/>
      <p:bldP spid="11" grpId="0" animBg="1" advAuto="0"/>
      <p:bldP spid="15" grpId="0" animBg="1" advAuto="0"/>
      <p:bldP spid="17" grpId="0" animBg="1"/>
      <p:bldP spid="20" grpId="0" build="p">
        <p:tmplLst>
          <p:tmpl lvl="1">
            <p:tnLst>
              <p:par>
                <p:cTn presetID="22" presetClass="entr" presetSubtype="4"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down)">
                      <p:cBhvr>
                        <p:cTn dur="500"/>
                        <p:tgtEl>
                          <p:spTgt spid="20"/>
                        </p:tgtEl>
                      </p:cBhvr>
                    </p:animEffect>
                  </p:childTnLst>
                </p:cTn>
              </p:par>
            </p:tnLst>
          </p:tmpl>
        </p:tmplLst>
      </p:bldP>
      <p:bldP spid="21" grpId="0" build="p">
        <p:tmplLst>
          <p:tmpl lvl="1">
            <p:tnLst>
              <p:par>
                <p:cTn presetID="16" presetClass="entr" presetSubtype="2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barn(inVertical)">
                      <p:cBhvr>
                        <p:cTn dur="500"/>
                        <p:tgtEl>
                          <p:spTgt spid="21"/>
                        </p:tgtEl>
                      </p:cBhvr>
                    </p:animEffect>
                  </p:childTnLst>
                </p:cTn>
              </p:par>
            </p:tnLst>
          </p:tmpl>
        </p:tmplLst>
      </p:bldP>
      <p:bldP spid="25" grpId="0" build="p">
        <p:tmplLst>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7410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Left - Image Back">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1C9116AA-9111-DB47-B93C-80DBEEFCEA1A}"/>
              </a:ext>
            </a:extLst>
          </p:cNvPr>
          <p:cNvSpPr>
            <a:spLocks noGrp="1"/>
          </p:cNvSpPr>
          <p:nvPr>
            <p:ph type="pic" sz="quarter" idx="10" hasCustomPrompt="1"/>
          </p:nvPr>
        </p:nvSpPr>
        <p:spPr>
          <a:xfrm>
            <a:off x="-68322" y="0"/>
            <a:ext cx="24452320" cy="7527085"/>
          </a:xfrm>
          <a:prstGeom prst="rect">
            <a:avLst/>
          </a:prstGeom>
        </p:spPr>
        <p:txBody>
          <a:bodyPr/>
          <a:lstStyle>
            <a:lvl1pPr>
              <a:defRPr>
                <a:solidFill>
                  <a:schemeClr val="bg1"/>
                </a:solidFill>
              </a:defRPr>
            </a:lvl1pPr>
          </a:lstStyle>
          <a:p>
            <a:r>
              <a:rPr lang="en-US" dirty="0"/>
              <a:t>CLICK ON IMAGE IKON TO INSERT PIC</a:t>
            </a:r>
          </a:p>
        </p:txBody>
      </p:sp>
      <p:sp>
        <p:nvSpPr>
          <p:cNvPr id="3" name="Rectangle">
            <a:extLst>
              <a:ext uri="{FF2B5EF4-FFF2-40B4-BE49-F238E27FC236}">
                <a16:creationId xmlns:a16="http://schemas.microsoft.com/office/drawing/2014/main" id="{74448A39-667F-FA4F-B7AD-B3B9C6E5649D}"/>
              </a:ext>
            </a:extLst>
          </p:cNvPr>
          <p:cNvSpPr/>
          <p:nvPr userDrawn="1"/>
        </p:nvSpPr>
        <p:spPr>
          <a:xfrm>
            <a:off x="-3" y="7593199"/>
            <a:ext cx="24384001" cy="6122802"/>
          </a:xfrm>
          <a:prstGeom prst="rect">
            <a:avLst/>
          </a:prstGeom>
          <a:blipFill>
            <a:blip r:embed="rId2"/>
            <a:stretch>
              <a:fillRect/>
            </a:stretch>
          </a:blipFill>
          <a:ln w="12700">
            <a:miter lim="400000"/>
          </a:ln>
        </p:spPr>
        <p:txBody>
          <a:bodyPr tIns="91439" bIns="91439" anchor="ctr"/>
          <a:lstStyle/>
          <a:p>
            <a:pPr algn="ctr" defTabSz="1828800">
              <a:defRPr>
                <a:solidFill>
                  <a:srgbClr val="1C1C1C"/>
                </a:solidFill>
                <a:uFill>
                  <a:solidFill>
                    <a:srgbClr val="1C1C1C"/>
                  </a:solidFill>
                </a:uFill>
              </a:defRPr>
            </a:pPr>
            <a:endParaRPr dirty="0"/>
          </a:p>
        </p:txBody>
      </p:sp>
      <p:sp>
        <p:nvSpPr>
          <p:cNvPr id="13" name="Rectangle 12">
            <a:extLst>
              <a:ext uri="{FF2B5EF4-FFF2-40B4-BE49-F238E27FC236}">
                <a16:creationId xmlns:a16="http://schemas.microsoft.com/office/drawing/2014/main" id="{D88507E0-B3B0-C446-BE4E-5853FFC263A2}"/>
              </a:ext>
            </a:extLst>
          </p:cNvPr>
          <p:cNvSpPr/>
          <p:nvPr userDrawn="1"/>
        </p:nvSpPr>
        <p:spPr>
          <a:xfrm>
            <a:off x="-3" y="7527085"/>
            <a:ext cx="24384003" cy="91440"/>
          </a:xfrm>
          <a:prstGeom prst="rect">
            <a:avLst/>
          </a:prstGeom>
          <a:solidFill>
            <a:srgbClr val="C00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endParaRPr>
          </a:p>
        </p:txBody>
      </p:sp>
      <p:sp>
        <p:nvSpPr>
          <p:cNvPr id="46" name="Picture Placeholder 6">
            <a:extLst>
              <a:ext uri="{FF2B5EF4-FFF2-40B4-BE49-F238E27FC236}">
                <a16:creationId xmlns:a16="http://schemas.microsoft.com/office/drawing/2014/main" id="{232F0A88-F431-394D-BAB1-2CA865BDE9B2}"/>
              </a:ext>
            </a:extLst>
          </p:cNvPr>
          <p:cNvSpPr>
            <a:spLocks noGrp="1"/>
          </p:cNvSpPr>
          <p:nvPr>
            <p:ph type="pic" sz="quarter" idx="15" hasCustomPrompt="1"/>
          </p:nvPr>
        </p:nvSpPr>
        <p:spPr>
          <a:xfrm>
            <a:off x="-142883" y="2274717"/>
            <a:ext cx="8821935" cy="3326287"/>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23" name="Line">
            <a:extLst>
              <a:ext uri="{FF2B5EF4-FFF2-40B4-BE49-F238E27FC236}">
                <a16:creationId xmlns:a16="http://schemas.microsoft.com/office/drawing/2014/main" id="{BA72C866-5F0F-684B-99A1-CA61B5CD6029}"/>
              </a:ext>
            </a:extLst>
          </p:cNvPr>
          <p:cNvSpPr/>
          <p:nvPr userDrawn="1"/>
        </p:nvSpPr>
        <p:spPr>
          <a:xfrm>
            <a:off x="808455" y="4327548"/>
            <a:ext cx="7318727" cy="1"/>
          </a:xfrm>
          <a:prstGeom prst="line">
            <a:avLst/>
          </a:prstGeom>
          <a:ln w="12700">
            <a:solidFill>
              <a:srgbClr val="001A4E"/>
            </a:solidFill>
            <a:miter/>
          </a:ln>
        </p:spPr>
        <p:txBody>
          <a:bodyPr tIns="91439" bIns="91439"/>
          <a:lstStyle/>
          <a:p>
            <a:pPr defTabSz="457200">
              <a:defRPr sz="2400">
                <a:solidFill>
                  <a:srgbClr val="000000"/>
                </a:solidFill>
                <a:uFillTx/>
                <a:latin typeface="+mj-lt"/>
                <a:ea typeface="+mj-ea"/>
                <a:cs typeface="+mj-cs"/>
                <a:sym typeface="Helvetica"/>
              </a:defRPr>
            </a:pPr>
            <a:endParaRPr dirty="0"/>
          </a:p>
        </p:txBody>
      </p:sp>
      <p:sp>
        <p:nvSpPr>
          <p:cNvPr id="24" name="Text Placeholder 3">
            <a:extLst>
              <a:ext uri="{FF2B5EF4-FFF2-40B4-BE49-F238E27FC236}">
                <a16:creationId xmlns:a16="http://schemas.microsoft.com/office/drawing/2014/main" id="{66D86CF7-A6A7-814D-9DB2-2E3D97B89027}"/>
              </a:ext>
            </a:extLst>
          </p:cNvPr>
          <p:cNvSpPr>
            <a:spLocks noGrp="1"/>
          </p:cNvSpPr>
          <p:nvPr>
            <p:ph type="body" sz="quarter" idx="13" hasCustomPrompt="1"/>
          </p:nvPr>
        </p:nvSpPr>
        <p:spPr>
          <a:xfrm>
            <a:off x="1148364" y="2886357"/>
            <a:ext cx="6565900" cy="1209026"/>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31" name="Text Placeholder 24">
            <a:extLst>
              <a:ext uri="{FF2B5EF4-FFF2-40B4-BE49-F238E27FC236}">
                <a16:creationId xmlns:a16="http://schemas.microsoft.com/office/drawing/2014/main" id="{84D27A33-938A-E54B-86D8-4D6120B274E3}"/>
              </a:ext>
            </a:extLst>
          </p:cNvPr>
          <p:cNvSpPr>
            <a:spLocks noGrp="1"/>
          </p:cNvSpPr>
          <p:nvPr>
            <p:ph type="body" sz="quarter" idx="16" hasCustomPrompt="1"/>
          </p:nvPr>
        </p:nvSpPr>
        <p:spPr>
          <a:xfrm>
            <a:off x="2232685" y="8740183"/>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2" name="Text Placeholder 3">
            <a:extLst>
              <a:ext uri="{FF2B5EF4-FFF2-40B4-BE49-F238E27FC236}">
                <a16:creationId xmlns:a16="http://schemas.microsoft.com/office/drawing/2014/main" id="{112F663B-6322-EA46-BA9C-10D1B2F0346A}"/>
              </a:ext>
            </a:extLst>
          </p:cNvPr>
          <p:cNvSpPr>
            <a:spLocks noGrp="1"/>
          </p:cNvSpPr>
          <p:nvPr>
            <p:ph type="body" sz="quarter" idx="17" hasCustomPrompt="1"/>
          </p:nvPr>
        </p:nvSpPr>
        <p:spPr>
          <a:xfrm>
            <a:off x="1897085" y="10568680"/>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3" name="Line">
            <a:extLst>
              <a:ext uri="{FF2B5EF4-FFF2-40B4-BE49-F238E27FC236}">
                <a16:creationId xmlns:a16="http://schemas.microsoft.com/office/drawing/2014/main" id="{EF65C18D-7144-154F-BA0F-CDEB42F7F147}"/>
              </a:ext>
            </a:extLst>
          </p:cNvPr>
          <p:cNvSpPr/>
          <p:nvPr userDrawn="1"/>
        </p:nvSpPr>
        <p:spPr>
          <a:xfrm>
            <a:off x="1897085" y="9910575"/>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34" name="Text Placeholder 24">
            <a:extLst>
              <a:ext uri="{FF2B5EF4-FFF2-40B4-BE49-F238E27FC236}">
                <a16:creationId xmlns:a16="http://schemas.microsoft.com/office/drawing/2014/main" id="{E5FDC9DA-CFFC-0E42-8BF6-1E4D76DE0582}"/>
              </a:ext>
            </a:extLst>
          </p:cNvPr>
          <p:cNvSpPr>
            <a:spLocks noGrp="1"/>
          </p:cNvSpPr>
          <p:nvPr>
            <p:ph type="body" sz="quarter" idx="18" hasCustomPrompt="1"/>
          </p:nvPr>
        </p:nvSpPr>
        <p:spPr>
          <a:xfrm>
            <a:off x="9748043" y="8751907"/>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5" name="Text Placeholder 3">
            <a:extLst>
              <a:ext uri="{FF2B5EF4-FFF2-40B4-BE49-F238E27FC236}">
                <a16:creationId xmlns:a16="http://schemas.microsoft.com/office/drawing/2014/main" id="{14CB6EF0-55E6-5841-8344-EDC6784689BC}"/>
              </a:ext>
            </a:extLst>
          </p:cNvPr>
          <p:cNvSpPr>
            <a:spLocks noGrp="1"/>
          </p:cNvSpPr>
          <p:nvPr>
            <p:ph type="body" sz="quarter" idx="19" hasCustomPrompt="1"/>
          </p:nvPr>
        </p:nvSpPr>
        <p:spPr>
          <a:xfrm>
            <a:off x="9412443" y="10580404"/>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6" name="Line">
            <a:extLst>
              <a:ext uri="{FF2B5EF4-FFF2-40B4-BE49-F238E27FC236}">
                <a16:creationId xmlns:a16="http://schemas.microsoft.com/office/drawing/2014/main" id="{A9D44811-9945-6A4F-A75A-21133C88B9BD}"/>
              </a:ext>
            </a:extLst>
          </p:cNvPr>
          <p:cNvSpPr/>
          <p:nvPr userDrawn="1"/>
        </p:nvSpPr>
        <p:spPr>
          <a:xfrm>
            <a:off x="9412443" y="9922299"/>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37" name="Text Placeholder 24">
            <a:extLst>
              <a:ext uri="{FF2B5EF4-FFF2-40B4-BE49-F238E27FC236}">
                <a16:creationId xmlns:a16="http://schemas.microsoft.com/office/drawing/2014/main" id="{E5932211-C33A-FA4F-97A9-B831A900D199}"/>
              </a:ext>
            </a:extLst>
          </p:cNvPr>
          <p:cNvSpPr>
            <a:spLocks noGrp="1"/>
          </p:cNvSpPr>
          <p:nvPr>
            <p:ph type="body" sz="quarter" idx="20" hasCustomPrompt="1"/>
          </p:nvPr>
        </p:nvSpPr>
        <p:spPr>
          <a:xfrm>
            <a:off x="17242029" y="8740185"/>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8" name="Text Placeholder 3">
            <a:extLst>
              <a:ext uri="{FF2B5EF4-FFF2-40B4-BE49-F238E27FC236}">
                <a16:creationId xmlns:a16="http://schemas.microsoft.com/office/drawing/2014/main" id="{5AD03CA0-38AF-CE4D-A277-BDDD3F1E251A}"/>
              </a:ext>
            </a:extLst>
          </p:cNvPr>
          <p:cNvSpPr>
            <a:spLocks noGrp="1"/>
          </p:cNvSpPr>
          <p:nvPr>
            <p:ph type="body" sz="quarter" idx="21" hasCustomPrompt="1"/>
          </p:nvPr>
        </p:nvSpPr>
        <p:spPr>
          <a:xfrm>
            <a:off x="16906429" y="10568682"/>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9" name="Line">
            <a:extLst>
              <a:ext uri="{FF2B5EF4-FFF2-40B4-BE49-F238E27FC236}">
                <a16:creationId xmlns:a16="http://schemas.microsoft.com/office/drawing/2014/main" id="{20AC74C2-EF6C-3A43-B6FF-AF8DE315668E}"/>
              </a:ext>
            </a:extLst>
          </p:cNvPr>
          <p:cNvSpPr/>
          <p:nvPr userDrawn="1"/>
        </p:nvSpPr>
        <p:spPr>
          <a:xfrm>
            <a:off x="16906429" y="9910577"/>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41" name="Text Placeholder 40">
            <a:extLst>
              <a:ext uri="{FF2B5EF4-FFF2-40B4-BE49-F238E27FC236}">
                <a16:creationId xmlns:a16="http://schemas.microsoft.com/office/drawing/2014/main" id="{3B3C91C5-04B0-8647-890F-E82BC93CFB41}"/>
              </a:ext>
            </a:extLst>
          </p:cNvPr>
          <p:cNvSpPr>
            <a:spLocks noGrp="1"/>
          </p:cNvSpPr>
          <p:nvPr>
            <p:ph type="body" sz="quarter" idx="22" hasCustomPrompt="1"/>
          </p:nvPr>
        </p:nvSpPr>
        <p:spPr>
          <a:xfrm>
            <a:off x="1147763" y="4501419"/>
            <a:ext cx="6753225" cy="657225"/>
          </a:xfrm>
          <a:prstGeom prst="rect">
            <a:avLst/>
          </a:prstGeom>
        </p:spPr>
        <p:txBody>
          <a:bodyPr/>
          <a:lstStyle>
            <a:lvl1pPr marL="0" indent="0" algn="ctr">
              <a:buNone/>
              <a:defRPr spc="600">
                <a:solidFill>
                  <a:schemeClr val="bg1"/>
                </a:solidFill>
                <a:latin typeface="Roboto" panose="02000000000000000000" pitchFamily="2" charset="0"/>
                <a:ea typeface="Roboto" panose="02000000000000000000" pitchFamily="2" charset="0"/>
              </a:defRPr>
            </a:lvl1pPr>
            <a:lvl2pPr algn="ctr">
              <a:defRPr>
                <a:solidFill>
                  <a:schemeClr val="bg1"/>
                </a:solidFill>
                <a:latin typeface="Roboto" panose="02000000000000000000" pitchFamily="2" charset="0"/>
                <a:ea typeface="Roboto" panose="02000000000000000000" pitchFamily="2" charset="0"/>
              </a:defRPr>
            </a:lvl2pPr>
            <a:lvl3pPr algn="ctr">
              <a:defRPr>
                <a:solidFill>
                  <a:schemeClr val="bg1"/>
                </a:solidFill>
                <a:latin typeface="Roboto" panose="02000000000000000000" pitchFamily="2" charset="0"/>
                <a:ea typeface="Roboto" panose="02000000000000000000" pitchFamily="2" charset="0"/>
              </a:defRPr>
            </a:lvl3pPr>
            <a:lvl4pPr algn="ctr">
              <a:defRPr>
                <a:solidFill>
                  <a:schemeClr val="bg1"/>
                </a:solidFill>
                <a:latin typeface="Roboto" panose="02000000000000000000" pitchFamily="2" charset="0"/>
                <a:ea typeface="Roboto" panose="02000000000000000000" pitchFamily="2" charset="0"/>
              </a:defRPr>
            </a:lvl4pPr>
            <a:lvl5pPr algn="ctr">
              <a:defRPr>
                <a:solidFill>
                  <a:schemeClr val="bg1"/>
                </a:solidFill>
                <a:latin typeface="Roboto" panose="02000000000000000000" pitchFamily="2" charset="0"/>
                <a:ea typeface="Roboto" panose="02000000000000000000" pitchFamily="2" charset="0"/>
              </a:defRPr>
            </a:lvl5pPr>
          </a:lstStyle>
          <a:p>
            <a:pPr lvl="0"/>
            <a:r>
              <a:rPr lang="en-US" dirty="0"/>
              <a:t>SUBTITLE</a:t>
            </a:r>
          </a:p>
        </p:txBody>
      </p:sp>
      <p:sp>
        <p:nvSpPr>
          <p:cNvPr id="48" name="Picture Placeholder 47">
            <a:extLst>
              <a:ext uri="{FF2B5EF4-FFF2-40B4-BE49-F238E27FC236}">
                <a16:creationId xmlns:a16="http://schemas.microsoft.com/office/drawing/2014/main" id="{FF570A11-7FFD-3440-80D4-91282D062219}"/>
              </a:ext>
            </a:extLst>
          </p:cNvPr>
          <p:cNvSpPr>
            <a:spLocks noGrp="1"/>
          </p:cNvSpPr>
          <p:nvPr>
            <p:ph type="pic" sz="quarter" idx="23"/>
          </p:nvPr>
        </p:nvSpPr>
        <p:spPr>
          <a:xfrm>
            <a:off x="18894519" y="752784"/>
            <a:ext cx="5041497" cy="1619904"/>
          </a:xfrm>
          <a:prstGeom prst="rect">
            <a:avLst/>
          </a:prstGeom>
          <a:blipFill>
            <a:blip r:embed="rId4"/>
            <a:stretch>
              <a:fillRect/>
            </a:stretch>
          </a:blipFill>
        </p:spPr>
        <p:txBody>
          <a:bodyPr/>
          <a:lstStyle/>
          <a:p>
            <a:endParaRPr lang="en-US"/>
          </a:p>
        </p:txBody>
      </p:sp>
    </p:spTree>
    <p:extLst>
      <p:ext uri="{BB962C8B-B14F-4D97-AF65-F5344CB8AC3E}">
        <p14:creationId xmlns:p14="http://schemas.microsoft.com/office/powerpoint/2010/main" val="375392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down)">
                                      <p:cBhvr>
                                        <p:cTn id="13" dur="500"/>
                                        <p:tgtEl>
                                          <p:spTgt spid="48"/>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fade">
                                      <p:cBhvr>
                                        <p:cTn id="17" dur="1000"/>
                                        <p:tgtEl>
                                          <p:spTgt spid="46"/>
                                        </p:tgtEl>
                                      </p:cBhvr>
                                    </p:animEffect>
                                    <p:anim calcmode="lin" valueType="num">
                                      <p:cBhvr>
                                        <p:cTn id="18" dur="1000" fill="hold"/>
                                        <p:tgtEl>
                                          <p:spTgt spid="46"/>
                                        </p:tgtEl>
                                        <p:attrNameLst>
                                          <p:attrName>ppt_x</p:attrName>
                                        </p:attrNameLst>
                                      </p:cBhvr>
                                      <p:tavLst>
                                        <p:tav tm="0">
                                          <p:val>
                                            <p:strVal val="#ppt_x"/>
                                          </p:val>
                                        </p:tav>
                                        <p:tav tm="100000">
                                          <p:val>
                                            <p:strVal val="#ppt_x"/>
                                          </p:val>
                                        </p:tav>
                                      </p:tavLst>
                                    </p:anim>
                                    <p:anim calcmode="lin" valueType="num">
                                      <p:cBhvr>
                                        <p:cTn id="19" dur="1000" fill="hold"/>
                                        <p:tgtEl>
                                          <p:spTgt spid="4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 presetClass="entr" presetSubtype="4" fill="hold" grpId="0" nodeType="afterEffect">
                                  <p:stCondLst>
                                    <p:cond delay="0"/>
                                  </p:stCondLst>
                                  <p:iterate>
                                    <p:tmAbs val="0"/>
                                  </p:iterate>
                                  <p:childTnLst>
                                    <p:set>
                                      <p:cBhvr>
                                        <p:cTn id="22" fill="hold"/>
                                        <p:tgtEl>
                                          <p:spTgt spid="3"/>
                                        </p:tgtEl>
                                        <p:attrNameLst>
                                          <p:attrName>style.visibility</p:attrName>
                                        </p:attrNameLst>
                                      </p:cBhvr>
                                      <p:to>
                                        <p:strVal val="visible"/>
                                      </p:to>
                                    </p:set>
                                    <p:anim calcmode="lin" valueType="num">
                                      <p:cBhvr>
                                        <p:cTn id="23" dur="500" fill="hold"/>
                                        <p:tgtEl>
                                          <p:spTgt spid="3"/>
                                        </p:tgtEl>
                                        <p:attrNameLst>
                                          <p:attrName>ppt_x</p:attrName>
                                        </p:attrNameLst>
                                      </p:cBhvr>
                                      <p:tavLst>
                                        <p:tav tm="0">
                                          <p:val>
                                            <p:strVal val="#ppt_x"/>
                                          </p:val>
                                        </p:tav>
                                        <p:tav tm="100000">
                                          <p:val>
                                            <p:strVal val="#ppt_x"/>
                                          </p:val>
                                        </p:tav>
                                      </p:tavLst>
                                    </p:anim>
                                    <p:anim calcmode="lin" valueType="num">
                                      <p:cBhvr>
                                        <p:cTn id="24" dur="500" fill="hold"/>
                                        <p:tgtEl>
                                          <p:spTgt spid="3"/>
                                        </p:tgtEl>
                                        <p:attrNameLst>
                                          <p:attrName>ppt_y</p:attrName>
                                        </p:attrNameLst>
                                      </p:cBhvr>
                                      <p:tavLst>
                                        <p:tav tm="0">
                                          <p:val>
                                            <p:strVal val="1+#ppt_h/2"/>
                                          </p:val>
                                        </p:tav>
                                        <p:tav tm="100000">
                                          <p:val>
                                            <p:strVal val="#ppt_y"/>
                                          </p:val>
                                        </p:tav>
                                      </p:tavLst>
                                    </p:anim>
                                  </p:childTnLst>
                                </p:cTn>
                              </p:par>
                            </p:childTnLst>
                          </p:cTn>
                        </p:par>
                        <p:par>
                          <p:cTn id="25" fill="hold">
                            <p:stCondLst>
                              <p:cond delay="3000"/>
                            </p:stCondLst>
                            <p:childTnLst>
                              <p:par>
                                <p:cTn id="26" presetID="2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down)">
                                      <p:cBhvr>
                                        <p:cTn id="28" dur="500"/>
                                        <p:tgtEl>
                                          <p:spTgt spid="13"/>
                                        </p:tgtEl>
                                      </p:cBhvr>
                                    </p:animEffect>
                                  </p:childTnLst>
                                </p:cTn>
                              </p:par>
                            </p:childTnLst>
                          </p:cTn>
                        </p:par>
                        <p:par>
                          <p:cTn id="29" fill="hold">
                            <p:stCondLst>
                              <p:cond delay="3500"/>
                            </p:stCondLst>
                            <p:childTnLst>
                              <p:par>
                                <p:cTn id="30" presetID="9" presetClass="entr" fill="hold" grpId="0" nodeType="afterEffect">
                                  <p:stCondLst>
                                    <p:cond delay="0"/>
                                  </p:stCondLst>
                                  <p:iterate>
                                    <p:tmAbs val="0"/>
                                  </p:iterate>
                                  <p:childTnLst>
                                    <p:set>
                                      <p:cBhvr>
                                        <p:cTn id="31" fill="hold"/>
                                        <p:tgtEl>
                                          <p:spTgt spid="23"/>
                                        </p:tgtEl>
                                        <p:attrNameLst>
                                          <p:attrName>style.visibility</p:attrName>
                                        </p:attrNameLst>
                                      </p:cBhvr>
                                      <p:to>
                                        <p:strVal val="visible"/>
                                      </p:to>
                                    </p:set>
                                    <p:animEffect transition="in" filter="dissolve">
                                      <p:cBhvr>
                                        <p:cTn id="32" dur="500"/>
                                        <p:tgtEl>
                                          <p:spTgt spid="23"/>
                                        </p:tgtEl>
                                      </p:cBhvr>
                                    </p:animEffect>
                                  </p:childTnLst>
                                </p:cTn>
                              </p:par>
                            </p:childTnLst>
                          </p:cTn>
                        </p:par>
                        <p:par>
                          <p:cTn id="33" fill="hold">
                            <p:stCondLst>
                              <p:cond delay="4000"/>
                            </p:stCondLst>
                            <p:childTnLst>
                              <p:par>
                                <p:cTn id="34" presetID="22" presetClass="entr" presetSubtype="4" fill="hold" grpId="0" nodeType="afterEffect">
                                  <p:stCondLst>
                                    <p:cond delay="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down)">
                                      <p:cBhvr>
                                        <p:cTn id="36" dur="500"/>
                                        <p:tgtEl>
                                          <p:spTgt spid="24">
                                            <p:txEl>
                                              <p:pRg st="0" end="0"/>
                                            </p:txEl>
                                          </p:spTgt>
                                        </p:tgtEl>
                                      </p:cBhvr>
                                    </p:animEffect>
                                  </p:childTnLst>
                                </p:cTn>
                              </p:par>
                            </p:childTnLst>
                          </p:cTn>
                        </p:par>
                        <p:par>
                          <p:cTn id="37" fill="hold">
                            <p:stCondLst>
                              <p:cond delay="4500"/>
                            </p:stCondLst>
                            <p:childTnLst>
                              <p:par>
                                <p:cTn id="38" presetID="9" presetClass="entr" fill="hold" grpId="0" nodeType="afterEffect">
                                  <p:stCondLst>
                                    <p:cond delay="0"/>
                                  </p:stCondLst>
                                  <p:iterate>
                                    <p:tmAbs val="0"/>
                                  </p:iterate>
                                  <p:childTnLst>
                                    <p:set>
                                      <p:cBhvr>
                                        <p:cTn id="39" fill="hold"/>
                                        <p:tgtEl>
                                          <p:spTgt spid="33"/>
                                        </p:tgtEl>
                                        <p:attrNameLst>
                                          <p:attrName>style.visibility</p:attrName>
                                        </p:attrNameLst>
                                      </p:cBhvr>
                                      <p:to>
                                        <p:strVal val="visible"/>
                                      </p:to>
                                    </p:set>
                                    <p:animEffect transition="in" filter="dissolve">
                                      <p:cBhvr>
                                        <p:cTn id="40" dur="500"/>
                                        <p:tgtEl>
                                          <p:spTgt spid="33"/>
                                        </p:tgtEl>
                                      </p:cBhvr>
                                    </p:animEffect>
                                  </p:childTnLst>
                                </p:cTn>
                              </p:par>
                            </p:childTnLst>
                          </p:cTn>
                        </p:par>
                        <p:par>
                          <p:cTn id="41" fill="hold">
                            <p:stCondLst>
                              <p:cond delay="5000"/>
                            </p:stCondLst>
                            <p:childTnLst>
                              <p:par>
                                <p:cTn id="42" presetID="23" presetClass="entr" presetSubtype="16" fill="hold" grpId="0" nodeType="afterEffect">
                                  <p:stCondLst>
                                    <p:cond delay="0"/>
                                  </p:stCondLst>
                                  <p:childTnLst>
                                    <p:set>
                                      <p:cBhvr>
                                        <p:cTn id="43" dur="1" fill="hold">
                                          <p:stCondLst>
                                            <p:cond delay="0"/>
                                          </p:stCondLst>
                                        </p:cTn>
                                        <p:tgtEl>
                                          <p:spTgt spid="31">
                                            <p:txEl>
                                              <p:pRg st="0" end="0"/>
                                            </p:txEl>
                                          </p:spTgt>
                                        </p:tgtEl>
                                        <p:attrNameLst>
                                          <p:attrName>style.visibility</p:attrName>
                                        </p:attrNameLst>
                                      </p:cBhvr>
                                      <p:to>
                                        <p:strVal val="visible"/>
                                      </p:to>
                                    </p:set>
                                    <p:anim calcmode="lin" valueType="num">
                                      <p:cBhvr>
                                        <p:cTn id="44"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45" dur="500" fill="hold"/>
                                        <p:tgtEl>
                                          <p:spTgt spid="31">
                                            <p:txEl>
                                              <p:pRg st="0" end="0"/>
                                            </p:txEl>
                                          </p:spTgt>
                                        </p:tgtEl>
                                        <p:attrNameLst>
                                          <p:attrName>ppt_h</p:attrName>
                                        </p:attrNameLst>
                                      </p:cBhvr>
                                      <p:tavLst>
                                        <p:tav tm="0">
                                          <p:val>
                                            <p:fltVal val="0"/>
                                          </p:val>
                                        </p:tav>
                                        <p:tav tm="100000">
                                          <p:val>
                                            <p:strVal val="#ppt_h"/>
                                          </p:val>
                                        </p:tav>
                                      </p:tavLst>
                                    </p:anim>
                                  </p:childTnLst>
                                </p:cTn>
                              </p:par>
                            </p:childTnLst>
                          </p:cTn>
                        </p:par>
                        <p:par>
                          <p:cTn id="46" fill="hold">
                            <p:stCondLst>
                              <p:cond delay="5500"/>
                            </p:stCondLst>
                            <p:childTnLst>
                              <p:par>
                                <p:cTn id="47" presetID="23" presetClass="entr" presetSubtype="16" fill="hold" grpId="0" nodeType="afterEffect">
                                  <p:stCondLst>
                                    <p:cond delay="0"/>
                                  </p:stCondLst>
                                  <p:childTnLst>
                                    <p:set>
                                      <p:cBhvr>
                                        <p:cTn id="48" dur="1" fill="hold">
                                          <p:stCondLst>
                                            <p:cond delay="0"/>
                                          </p:stCondLst>
                                        </p:cTn>
                                        <p:tgtEl>
                                          <p:spTgt spid="32">
                                            <p:txEl>
                                              <p:pRg st="0" end="0"/>
                                            </p:txEl>
                                          </p:spTgt>
                                        </p:tgtEl>
                                        <p:attrNameLst>
                                          <p:attrName>style.visibility</p:attrName>
                                        </p:attrNameLst>
                                      </p:cBhvr>
                                      <p:to>
                                        <p:strVal val="visible"/>
                                      </p:to>
                                    </p:set>
                                    <p:anim calcmode="lin" valueType="num">
                                      <p:cBhvr>
                                        <p:cTn id="49"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32">
                                            <p:txEl>
                                              <p:pRg st="0" end="0"/>
                                            </p:txEl>
                                          </p:spTgt>
                                        </p:tgtEl>
                                        <p:attrNameLst>
                                          <p:attrName>ppt_h</p:attrName>
                                        </p:attrNameLst>
                                      </p:cBhvr>
                                      <p:tavLst>
                                        <p:tav tm="0">
                                          <p:val>
                                            <p:fltVal val="0"/>
                                          </p:val>
                                        </p:tav>
                                        <p:tav tm="100000">
                                          <p:val>
                                            <p:strVal val="#ppt_h"/>
                                          </p:val>
                                        </p:tav>
                                      </p:tavLst>
                                    </p:anim>
                                  </p:childTnLst>
                                </p:cTn>
                              </p:par>
                            </p:childTnLst>
                          </p:cTn>
                        </p:par>
                        <p:par>
                          <p:cTn id="51" fill="hold">
                            <p:stCondLst>
                              <p:cond delay="6000"/>
                            </p:stCondLst>
                            <p:childTnLst>
                              <p:par>
                                <p:cTn id="52" presetID="42" presetClass="entr" presetSubtype="0" fill="hold" grpId="0" nodeType="afterEffect">
                                  <p:stCondLst>
                                    <p:cond delay="0"/>
                                  </p:stCondLst>
                                  <p:childTnLst>
                                    <p:set>
                                      <p:cBhvr>
                                        <p:cTn id="53" dur="1" fill="hold">
                                          <p:stCondLst>
                                            <p:cond delay="0"/>
                                          </p:stCondLst>
                                        </p:cTn>
                                        <p:tgtEl>
                                          <p:spTgt spid="34">
                                            <p:txEl>
                                              <p:pRg st="0" end="0"/>
                                            </p:txEl>
                                          </p:spTgt>
                                        </p:tgtEl>
                                        <p:attrNameLst>
                                          <p:attrName>style.visibility</p:attrName>
                                        </p:attrNameLst>
                                      </p:cBhvr>
                                      <p:to>
                                        <p:strVal val="visible"/>
                                      </p:to>
                                    </p:set>
                                    <p:animEffect transition="in" filter="fade">
                                      <p:cBhvr>
                                        <p:cTn id="54" dur="1000"/>
                                        <p:tgtEl>
                                          <p:spTgt spid="34">
                                            <p:txEl>
                                              <p:pRg st="0" end="0"/>
                                            </p:txEl>
                                          </p:spTgt>
                                        </p:tgtEl>
                                      </p:cBhvr>
                                    </p:animEffect>
                                    <p:anim calcmode="lin" valueType="num">
                                      <p:cBhvr>
                                        <p:cTn id="55"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par>
                          <p:cTn id="57" fill="hold">
                            <p:stCondLst>
                              <p:cond delay="7000"/>
                            </p:stCondLst>
                            <p:childTnLst>
                              <p:par>
                                <p:cTn id="58" presetID="23" presetClass="entr" presetSubtype="16" fill="hold" grpId="0" nodeType="afterEffect">
                                  <p:stCondLst>
                                    <p:cond delay="0"/>
                                  </p:stCondLst>
                                  <p:childTnLst>
                                    <p:set>
                                      <p:cBhvr>
                                        <p:cTn id="59" dur="1" fill="hold">
                                          <p:stCondLst>
                                            <p:cond delay="0"/>
                                          </p:stCondLst>
                                        </p:cTn>
                                        <p:tgtEl>
                                          <p:spTgt spid="36"/>
                                        </p:tgtEl>
                                        <p:attrNameLst>
                                          <p:attrName>style.visibility</p:attrName>
                                        </p:attrNameLst>
                                      </p:cBhvr>
                                      <p:to>
                                        <p:strVal val="visible"/>
                                      </p:to>
                                    </p:set>
                                    <p:anim calcmode="lin" valueType="num">
                                      <p:cBhvr>
                                        <p:cTn id="60" dur="500" fill="hold"/>
                                        <p:tgtEl>
                                          <p:spTgt spid="36"/>
                                        </p:tgtEl>
                                        <p:attrNameLst>
                                          <p:attrName>ppt_w</p:attrName>
                                        </p:attrNameLst>
                                      </p:cBhvr>
                                      <p:tavLst>
                                        <p:tav tm="0">
                                          <p:val>
                                            <p:fltVal val="0"/>
                                          </p:val>
                                        </p:tav>
                                        <p:tav tm="100000">
                                          <p:val>
                                            <p:strVal val="#ppt_w"/>
                                          </p:val>
                                        </p:tav>
                                      </p:tavLst>
                                    </p:anim>
                                    <p:anim calcmode="lin" valueType="num">
                                      <p:cBhvr>
                                        <p:cTn id="61" dur="500" fill="hold"/>
                                        <p:tgtEl>
                                          <p:spTgt spid="36"/>
                                        </p:tgtEl>
                                        <p:attrNameLst>
                                          <p:attrName>ppt_h</p:attrName>
                                        </p:attrNameLst>
                                      </p:cBhvr>
                                      <p:tavLst>
                                        <p:tav tm="0">
                                          <p:val>
                                            <p:fltVal val="0"/>
                                          </p:val>
                                        </p:tav>
                                        <p:tav tm="100000">
                                          <p:val>
                                            <p:strVal val="#ppt_h"/>
                                          </p:val>
                                        </p:tav>
                                      </p:tavLst>
                                    </p:anim>
                                  </p:childTnLst>
                                </p:cTn>
                              </p:par>
                            </p:childTnLst>
                          </p:cTn>
                        </p:par>
                        <p:par>
                          <p:cTn id="62" fill="hold">
                            <p:stCondLst>
                              <p:cond delay="7500"/>
                            </p:stCondLst>
                            <p:childTnLst>
                              <p:par>
                                <p:cTn id="63" presetID="23" presetClass="entr" presetSubtype="16" fill="hold" grpId="0" nodeType="afterEffect">
                                  <p:stCondLst>
                                    <p:cond delay="0"/>
                                  </p:stCondLst>
                                  <p:childTnLst>
                                    <p:set>
                                      <p:cBhvr>
                                        <p:cTn id="64" dur="1" fill="hold">
                                          <p:stCondLst>
                                            <p:cond delay="0"/>
                                          </p:stCondLst>
                                        </p:cTn>
                                        <p:tgtEl>
                                          <p:spTgt spid="35">
                                            <p:txEl>
                                              <p:pRg st="0" end="0"/>
                                            </p:txEl>
                                          </p:spTgt>
                                        </p:tgtEl>
                                        <p:attrNameLst>
                                          <p:attrName>style.visibility</p:attrName>
                                        </p:attrNameLst>
                                      </p:cBhvr>
                                      <p:to>
                                        <p:strVal val="visible"/>
                                      </p:to>
                                    </p:set>
                                    <p:anim calcmode="lin" valueType="num">
                                      <p:cBhvr>
                                        <p:cTn id="65"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66" dur="500" fill="hold"/>
                                        <p:tgtEl>
                                          <p:spTgt spid="35">
                                            <p:txEl>
                                              <p:pRg st="0" end="0"/>
                                            </p:txEl>
                                          </p:spTgt>
                                        </p:tgtEl>
                                        <p:attrNameLst>
                                          <p:attrName>ppt_h</p:attrName>
                                        </p:attrNameLst>
                                      </p:cBhvr>
                                      <p:tavLst>
                                        <p:tav tm="0">
                                          <p:val>
                                            <p:fltVal val="0"/>
                                          </p:val>
                                        </p:tav>
                                        <p:tav tm="100000">
                                          <p:val>
                                            <p:strVal val="#ppt_h"/>
                                          </p:val>
                                        </p:tav>
                                      </p:tavLst>
                                    </p:anim>
                                  </p:childTnLst>
                                </p:cTn>
                              </p:par>
                            </p:childTnLst>
                          </p:cTn>
                        </p:par>
                        <p:par>
                          <p:cTn id="67" fill="hold">
                            <p:stCondLst>
                              <p:cond delay="8000"/>
                            </p:stCondLst>
                            <p:childTnLst>
                              <p:par>
                                <p:cTn id="68" presetID="9" presetClass="entr" fill="hold" grpId="0" nodeType="afterEffect">
                                  <p:stCondLst>
                                    <p:cond delay="0"/>
                                  </p:stCondLst>
                                  <p:iterate>
                                    <p:tmAbs val="0"/>
                                  </p:iterate>
                                  <p:childTnLst>
                                    <p:set>
                                      <p:cBhvr>
                                        <p:cTn id="69" fill="hold"/>
                                        <p:tgtEl>
                                          <p:spTgt spid="39"/>
                                        </p:tgtEl>
                                        <p:attrNameLst>
                                          <p:attrName>style.visibility</p:attrName>
                                        </p:attrNameLst>
                                      </p:cBhvr>
                                      <p:to>
                                        <p:strVal val="visible"/>
                                      </p:to>
                                    </p:set>
                                    <p:animEffect transition="in" filter="dissolve">
                                      <p:cBhvr>
                                        <p:cTn id="70" dur="500"/>
                                        <p:tgtEl>
                                          <p:spTgt spid="39"/>
                                        </p:tgtEl>
                                      </p:cBhvr>
                                    </p:animEffect>
                                  </p:childTnLst>
                                </p:cTn>
                              </p:par>
                            </p:childTnLst>
                          </p:cTn>
                        </p:par>
                        <p:par>
                          <p:cTn id="71" fill="hold">
                            <p:stCondLst>
                              <p:cond delay="8500"/>
                            </p:stCondLst>
                            <p:childTnLst>
                              <p:par>
                                <p:cTn id="72" presetID="23" presetClass="entr" presetSubtype="16" fill="hold" grpId="0" nodeType="afterEffect">
                                  <p:stCondLst>
                                    <p:cond delay="0"/>
                                  </p:stCondLst>
                                  <p:childTnLst>
                                    <p:set>
                                      <p:cBhvr>
                                        <p:cTn id="73" dur="1" fill="hold">
                                          <p:stCondLst>
                                            <p:cond delay="0"/>
                                          </p:stCondLst>
                                        </p:cTn>
                                        <p:tgtEl>
                                          <p:spTgt spid="37">
                                            <p:txEl>
                                              <p:pRg st="0" end="0"/>
                                            </p:txEl>
                                          </p:spTgt>
                                        </p:tgtEl>
                                        <p:attrNameLst>
                                          <p:attrName>style.visibility</p:attrName>
                                        </p:attrNameLst>
                                      </p:cBhvr>
                                      <p:to>
                                        <p:strVal val="visible"/>
                                      </p:to>
                                    </p:set>
                                    <p:anim calcmode="lin" valueType="num">
                                      <p:cBhvr>
                                        <p:cTn id="74"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75" dur="500" fill="hold"/>
                                        <p:tgtEl>
                                          <p:spTgt spid="37">
                                            <p:txEl>
                                              <p:pRg st="0" end="0"/>
                                            </p:txEl>
                                          </p:spTgt>
                                        </p:tgtEl>
                                        <p:attrNameLst>
                                          <p:attrName>ppt_h</p:attrName>
                                        </p:attrNameLst>
                                      </p:cBhvr>
                                      <p:tavLst>
                                        <p:tav tm="0">
                                          <p:val>
                                            <p:fltVal val="0"/>
                                          </p:val>
                                        </p:tav>
                                        <p:tav tm="100000">
                                          <p:val>
                                            <p:strVal val="#ppt_h"/>
                                          </p:val>
                                        </p:tav>
                                      </p:tavLst>
                                    </p:anim>
                                  </p:childTnLst>
                                </p:cTn>
                              </p:par>
                            </p:childTnLst>
                          </p:cTn>
                        </p:par>
                        <p:par>
                          <p:cTn id="76" fill="hold">
                            <p:stCondLst>
                              <p:cond delay="9000"/>
                            </p:stCondLst>
                            <p:childTnLst>
                              <p:par>
                                <p:cTn id="77" presetID="23" presetClass="entr" presetSubtype="16" fill="hold" grpId="0" nodeType="afterEffect">
                                  <p:stCondLst>
                                    <p:cond delay="0"/>
                                  </p:stCondLst>
                                  <p:childTnLst>
                                    <p:set>
                                      <p:cBhvr>
                                        <p:cTn id="78" dur="1" fill="hold">
                                          <p:stCondLst>
                                            <p:cond delay="0"/>
                                          </p:stCondLst>
                                        </p:cTn>
                                        <p:tgtEl>
                                          <p:spTgt spid="38">
                                            <p:txEl>
                                              <p:pRg st="0" end="0"/>
                                            </p:txEl>
                                          </p:spTgt>
                                        </p:tgtEl>
                                        <p:attrNameLst>
                                          <p:attrName>style.visibility</p:attrName>
                                        </p:attrNameLst>
                                      </p:cBhvr>
                                      <p:to>
                                        <p:strVal val="visible"/>
                                      </p:to>
                                    </p:set>
                                    <p:anim calcmode="lin" valueType="num">
                                      <p:cBhvr>
                                        <p:cTn id="79"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80" dur="500" fill="hold"/>
                                        <p:tgtEl>
                                          <p:spTgt spid="38">
                                            <p:txEl>
                                              <p:pRg st="0" end="0"/>
                                            </p:txEl>
                                          </p:spTgt>
                                        </p:tgtEl>
                                        <p:attrNameLst>
                                          <p:attrName>ppt_h</p:attrName>
                                        </p:attrNameLst>
                                      </p:cBhvr>
                                      <p:tavLst>
                                        <p:tav tm="0">
                                          <p:val>
                                            <p:fltVal val="0"/>
                                          </p:val>
                                        </p:tav>
                                        <p:tav tm="100000">
                                          <p:val>
                                            <p:strVal val="#ppt_h"/>
                                          </p:val>
                                        </p:tav>
                                      </p:tavLst>
                                    </p:anim>
                                  </p:childTnLst>
                                </p:cTn>
                              </p:par>
                            </p:childTnLst>
                          </p:cTn>
                        </p:par>
                        <p:par>
                          <p:cTn id="81" fill="hold">
                            <p:stCondLst>
                              <p:cond delay="9500"/>
                            </p:stCondLst>
                            <p:childTnLst>
                              <p:par>
                                <p:cTn id="82" presetID="22" presetClass="entr" presetSubtype="4" fill="hold" grpId="0" nodeType="afterEffect">
                                  <p:stCondLst>
                                    <p:cond delay="0"/>
                                  </p:stCondLst>
                                  <p:childTnLst>
                                    <p:set>
                                      <p:cBhvr>
                                        <p:cTn id="83" dur="1" fill="hold">
                                          <p:stCondLst>
                                            <p:cond delay="0"/>
                                          </p:stCondLst>
                                        </p:cTn>
                                        <p:tgtEl>
                                          <p:spTgt spid="41">
                                            <p:txEl>
                                              <p:pRg st="0" end="0"/>
                                            </p:txEl>
                                          </p:spTgt>
                                        </p:tgtEl>
                                        <p:attrNameLst>
                                          <p:attrName>style.visibility</p:attrName>
                                        </p:attrNameLst>
                                      </p:cBhvr>
                                      <p:to>
                                        <p:strVal val="visible"/>
                                      </p:to>
                                    </p:set>
                                    <p:animEffect transition="in" filter="wipe(down)">
                                      <p:cBhvr>
                                        <p:cTn id="84" dur="500"/>
                                        <p:tgtEl>
                                          <p:spTgt spid="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animBg="1" advAuto="0"/>
      <p:bldP spid="13" grpId="0" animBg="1"/>
      <p:bldP spid="46" grpId="0" animBg="1"/>
      <p:bldP spid="23" grpId="0" animBg="1" advAuto="0"/>
      <p:bldP spid="24" grpId="0" build="p">
        <p:tmplLst>
          <p:tmpl lvl="1">
            <p:tnLst>
              <p:par>
                <p:cTn presetID="22" presetClass="entr" presetSubtype="4"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P spid="31" grpId="0" build="p">
        <p:tmplLst>
          <p:tmpl lvl="1">
            <p:tnLst>
              <p:par>
                <p:cTn presetID="23" presetClass="entr" presetSubtype="16"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childTnLst>
                </p:cTn>
              </p:par>
            </p:tnLst>
          </p:tmpl>
        </p:tmplLst>
      </p:bldP>
      <p:bldP spid="32" grpId="0" build="p">
        <p:tmplLst>
          <p:tmpl lvl="1">
            <p:tnLst>
              <p:par>
                <p:cTn presetID="2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childTnLst>
                </p:cTn>
              </p:par>
            </p:tnLst>
          </p:tmpl>
        </p:tmplLst>
      </p:bldP>
      <p:bldP spid="33" grpId="0" animBg="1" advAuto="0"/>
      <p:bldP spid="34" grpId="0" build="p">
        <p:tmplLst>
          <p:tmpl lvl="1">
            <p:tnLst>
              <p:par>
                <p:cTn presetID="42"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anim calcmode="lin" valueType="num">
                      <p:cBhvr>
                        <p:cTn dur="1000" fill="hold"/>
                        <p:tgtEl>
                          <p:spTgt spid="34"/>
                        </p:tgtEl>
                        <p:attrNameLst>
                          <p:attrName>ppt_x</p:attrName>
                        </p:attrNameLst>
                      </p:cBhvr>
                      <p:tavLst>
                        <p:tav tm="0">
                          <p:val>
                            <p:strVal val="#ppt_x"/>
                          </p:val>
                        </p:tav>
                        <p:tav tm="100000">
                          <p:val>
                            <p:strVal val="#ppt_x"/>
                          </p:val>
                        </p:tav>
                      </p:tavLst>
                    </p:anim>
                    <p:anim calcmode="lin" valueType="num">
                      <p:cBhvr>
                        <p:cTn dur="1000" fill="hold"/>
                        <p:tgtEl>
                          <p:spTgt spid="34"/>
                        </p:tgtEl>
                        <p:attrNameLst>
                          <p:attrName>ppt_y</p:attrName>
                        </p:attrNameLst>
                      </p:cBhvr>
                      <p:tavLst>
                        <p:tav tm="0">
                          <p:val>
                            <p:strVal val="#ppt_y+.1"/>
                          </p:val>
                        </p:tav>
                        <p:tav tm="100000">
                          <p:val>
                            <p:strVal val="#ppt_y"/>
                          </p:val>
                        </p:tav>
                      </p:tavLst>
                    </p:anim>
                  </p:childTnLst>
                </p:cTn>
              </p:par>
            </p:tnLst>
          </p:tmpl>
        </p:tmplLst>
      </p:bldP>
      <p:bldP spid="35" grpId="0" build="p">
        <p:tmplLst>
          <p:tmpl lvl="1">
            <p:tnLst>
              <p:par>
                <p:cTn presetID="23" presetClass="entr" presetSubtype="16"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p:cTn dur="500" fill="hold"/>
                        <p:tgtEl>
                          <p:spTgt spid="35"/>
                        </p:tgtEl>
                        <p:attrNameLst>
                          <p:attrName>ppt_w</p:attrName>
                        </p:attrNameLst>
                      </p:cBhvr>
                      <p:tavLst>
                        <p:tav tm="0">
                          <p:val>
                            <p:fltVal val="0"/>
                          </p:val>
                        </p:tav>
                        <p:tav tm="100000">
                          <p:val>
                            <p:strVal val="#ppt_w"/>
                          </p:val>
                        </p:tav>
                      </p:tavLst>
                    </p:anim>
                    <p:anim calcmode="lin" valueType="num">
                      <p:cBhvr>
                        <p:cTn dur="500" fill="hold"/>
                        <p:tgtEl>
                          <p:spTgt spid="35"/>
                        </p:tgtEl>
                        <p:attrNameLst>
                          <p:attrName>ppt_h</p:attrName>
                        </p:attrNameLst>
                      </p:cBhvr>
                      <p:tavLst>
                        <p:tav tm="0">
                          <p:val>
                            <p:fltVal val="0"/>
                          </p:val>
                        </p:tav>
                        <p:tav tm="100000">
                          <p:val>
                            <p:strVal val="#ppt_h"/>
                          </p:val>
                        </p:tav>
                      </p:tavLst>
                    </p:anim>
                  </p:childTnLst>
                </p:cTn>
              </p:par>
            </p:tnLst>
          </p:tmpl>
        </p:tmplLst>
      </p:bldP>
      <p:bldP spid="36" grpId="0" animBg="1"/>
      <p:bldP spid="37" grpId="0" build="p">
        <p:tmplLst>
          <p:tmpl lvl="1">
            <p:tnLst>
              <p:par>
                <p:cTn presetID="2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childTnLst>
                </p:cTn>
              </p:par>
            </p:tnLst>
          </p:tmpl>
        </p:tmplLst>
      </p:bldP>
      <p:bldP spid="38" grpId="0" build="p">
        <p:tmplLst>
          <p:tmpl lvl="1">
            <p:tnLst>
              <p:par>
                <p:cTn presetID="23" presetClass="entr" presetSubtype="16"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childTnLst>
                </p:cTn>
              </p:par>
            </p:tnLst>
          </p:tmpl>
        </p:tmplLst>
      </p:bldP>
      <p:bldP spid="39" grpId="0" animBg="1" advAuto="0"/>
      <p:bldP spid="41" grpId="0" build="p">
        <p:tmplLst>
          <p:tmpl lvl="1">
            <p:tnLst>
              <p:par>
                <p:cTn presetID="22" presetClass="entr" presetSubtype="4"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down)">
                      <p:cBhvr>
                        <p:cTn dur="500"/>
                        <p:tgtEl>
                          <p:spTgt spid="41"/>
                        </p:tgtEl>
                      </p:cBhvr>
                    </p:animEffect>
                  </p:childTnLst>
                </p:cTn>
              </p:par>
            </p:tnLst>
          </p:tmpl>
        </p:tmplLst>
      </p:bldP>
      <p:bldP spid="48"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Left - Image Back">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1C9116AA-9111-DB47-B93C-80DBEEFCEA1A}"/>
              </a:ext>
            </a:extLst>
          </p:cNvPr>
          <p:cNvSpPr>
            <a:spLocks noGrp="1"/>
          </p:cNvSpPr>
          <p:nvPr>
            <p:ph type="pic" sz="quarter" idx="10" hasCustomPrompt="1"/>
          </p:nvPr>
        </p:nvSpPr>
        <p:spPr>
          <a:xfrm>
            <a:off x="-68322" y="0"/>
            <a:ext cx="24452320" cy="7527085"/>
          </a:xfrm>
          <a:prstGeom prst="rect">
            <a:avLst/>
          </a:prstGeom>
        </p:spPr>
        <p:txBody>
          <a:bodyPr/>
          <a:lstStyle>
            <a:lvl1pPr>
              <a:defRPr>
                <a:solidFill>
                  <a:schemeClr val="bg1"/>
                </a:solidFill>
              </a:defRPr>
            </a:lvl1pPr>
          </a:lstStyle>
          <a:p>
            <a:r>
              <a:rPr lang="en-US" dirty="0"/>
              <a:t>CLICK ON IMAGE IKON TO INSERT PIC</a:t>
            </a:r>
          </a:p>
        </p:txBody>
      </p:sp>
      <p:sp>
        <p:nvSpPr>
          <p:cNvPr id="3" name="Rectangle">
            <a:extLst>
              <a:ext uri="{FF2B5EF4-FFF2-40B4-BE49-F238E27FC236}">
                <a16:creationId xmlns:a16="http://schemas.microsoft.com/office/drawing/2014/main" id="{74448A39-667F-FA4F-B7AD-B3B9C6E5649D}"/>
              </a:ext>
            </a:extLst>
          </p:cNvPr>
          <p:cNvSpPr/>
          <p:nvPr userDrawn="1"/>
        </p:nvSpPr>
        <p:spPr>
          <a:xfrm>
            <a:off x="-3" y="7593199"/>
            <a:ext cx="24384001" cy="6122802"/>
          </a:xfrm>
          <a:prstGeom prst="rect">
            <a:avLst/>
          </a:prstGeom>
          <a:blipFill>
            <a:blip r:embed="rId2"/>
            <a:stretch>
              <a:fillRect/>
            </a:stretch>
          </a:blipFill>
          <a:ln w="12700">
            <a:miter lim="400000"/>
          </a:ln>
        </p:spPr>
        <p:txBody>
          <a:bodyPr tIns="91439" bIns="91439" anchor="ctr"/>
          <a:lstStyle/>
          <a:p>
            <a:pPr algn="ctr" defTabSz="1828800">
              <a:defRPr>
                <a:solidFill>
                  <a:srgbClr val="1C1C1C"/>
                </a:solidFill>
                <a:uFill>
                  <a:solidFill>
                    <a:srgbClr val="1C1C1C"/>
                  </a:solidFill>
                </a:uFill>
              </a:defRPr>
            </a:pPr>
            <a:endParaRPr dirty="0"/>
          </a:p>
        </p:txBody>
      </p:sp>
      <p:sp>
        <p:nvSpPr>
          <p:cNvPr id="13" name="Rectangle 12">
            <a:extLst>
              <a:ext uri="{FF2B5EF4-FFF2-40B4-BE49-F238E27FC236}">
                <a16:creationId xmlns:a16="http://schemas.microsoft.com/office/drawing/2014/main" id="{D88507E0-B3B0-C446-BE4E-5853FFC263A2}"/>
              </a:ext>
            </a:extLst>
          </p:cNvPr>
          <p:cNvSpPr/>
          <p:nvPr userDrawn="1"/>
        </p:nvSpPr>
        <p:spPr>
          <a:xfrm>
            <a:off x="-3" y="7527085"/>
            <a:ext cx="24384003" cy="91440"/>
          </a:xfrm>
          <a:prstGeom prst="rect">
            <a:avLst/>
          </a:prstGeom>
          <a:solidFill>
            <a:srgbClr val="C00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endParaRPr>
          </a:p>
        </p:txBody>
      </p:sp>
      <p:sp>
        <p:nvSpPr>
          <p:cNvPr id="31" name="Text Placeholder 24">
            <a:extLst>
              <a:ext uri="{FF2B5EF4-FFF2-40B4-BE49-F238E27FC236}">
                <a16:creationId xmlns:a16="http://schemas.microsoft.com/office/drawing/2014/main" id="{84D27A33-938A-E54B-86D8-4D6120B274E3}"/>
              </a:ext>
            </a:extLst>
          </p:cNvPr>
          <p:cNvSpPr>
            <a:spLocks noGrp="1"/>
          </p:cNvSpPr>
          <p:nvPr>
            <p:ph type="body" sz="quarter" idx="16" hasCustomPrompt="1"/>
          </p:nvPr>
        </p:nvSpPr>
        <p:spPr>
          <a:xfrm>
            <a:off x="2175932" y="8740183"/>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2" name="Text Placeholder 3">
            <a:extLst>
              <a:ext uri="{FF2B5EF4-FFF2-40B4-BE49-F238E27FC236}">
                <a16:creationId xmlns:a16="http://schemas.microsoft.com/office/drawing/2014/main" id="{112F663B-6322-EA46-BA9C-10D1B2F0346A}"/>
              </a:ext>
            </a:extLst>
          </p:cNvPr>
          <p:cNvSpPr>
            <a:spLocks noGrp="1"/>
          </p:cNvSpPr>
          <p:nvPr>
            <p:ph type="body" sz="quarter" idx="17" hasCustomPrompt="1"/>
          </p:nvPr>
        </p:nvSpPr>
        <p:spPr>
          <a:xfrm>
            <a:off x="1840332" y="10568680"/>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3" name="Line">
            <a:extLst>
              <a:ext uri="{FF2B5EF4-FFF2-40B4-BE49-F238E27FC236}">
                <a16:creationId xmlns:a16="http://schemas.microsoft.com/office/drawing/2014/main" id="{EF65C18D-7144-154F-BA0F-CDEB42F7F147}"/>
              </a:ext>
            </a:extLst>
          </p:cNvPr>
          <p:cNvSpPr/>
          <p:nvPr userDrawn="1"/>
        </p:nvSpPr>
        <p:spPr>
          <a:xfrm>
            <a:off x="1840332" y="9910575"/>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34" name="Text Placeholder 24">
            <a:extLst>
              <a:ext uri="{FF2B5EF4-FFF2-40B4-BE49-F238E27FC236}">
                <a16:creationId xmlns:a16="http://schemas.microsoft.com/office/drawing/2014/main" id="{E5FDC9DA-CFFC-0E42-8BF6-1E4D76DE0582}"/>
              </a:ext>
            </a:extLst>
          </p:cNvPr>
          <p:cNvSpPr>
            <a:spLocks noGrp="1"/>
          </p:cNvSpPr>
          <p:nvPr>
            <p:ph type="body" sz="quarter" idx="18" hasCustomPrompt="1"/>
          </p:nvPr>
        </p:nvSpPr>
        <p:spPr>
          <a:xfrm>
            <a:off x="9691290" y="8751907"/>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5" name="Text Placeholder 3">
            <a:extLst>
              <a:ext uri="{FF2B5EF4-FFF2-40B4-BE49-F238E27FC236}">
                <a16:creationId xmlns:a16="http://schemas.microsoft.com/office/drawing/2014/main" id="{14CB6EF0-55E6-5841-8344-EDC6784689BC}"/>
              </a:ext>
            </a:extLst>
          </p:cNvPr>
          <p:cNvSpPr>
            <a:spLocks noGrp="1"/>
          </p:cNvSpPr>
          <p:nvPr>
            <p:ph type="body" sz="quarter" idx="19" hasCustomPrompt="1"/>
          </p:nvPr>
        </p:nvSpPr>
        <p:spPr>
          <a:xfrm>
            <a:off x="9355690" y="10580404"/>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6" name="Line">
            <a:extLst>
              <a:ext uri="{FF2B5EF4-FFF2-40B4-BE49-F238E27FC236}">
                <a16:creationId xmlns:a16="http://schemas.microsoft.com/office/drawing/2014/main" id="{A9D44811-9945-6A4F-A75A-21133C88B9BD}"/>
              </a:ext>
            </a:extLst>
          </p:cNvPr>
          <p:cNvSpPr/>
          <p:nvPr userDrawn="1"/>
        </p:nvSpPr>
        <p:spPr>
          <a:xfrm>
            <a:off x="9355690" y="9922299"/>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37" name="Text Placeholder 24">
            <a:extLst>
              <a:ext uri="{FF2B5EF4-FFF2-40B4-BE49-F238E27FC236}">
                <a16:creationId xmlns:a16="http://schemas.microsoft.com/office/drawing/2014/main" id="{E5932211-C33A-FA4F-97A9-B831A900D199}"/>
              </a:ext>
            </a:extLst>
          </p:cNvPr>
          <p:cNvSpPr>
            <a:spLocks noGrp="1"/>
          </p:cNvSpPr>
          <p:nvPr>
            <p:ph type="body" sz="quarter" idx="20" hasCustomPrompt="1"/>
          </p:nvPr>
        </p:nvSpPr>
        <p:spPr>
          <a:xfrm>
            <a:off x="17185276" y="8740185"/>
            <a:ext cx="4887913" cy="731563"/>
          </a:xfrm>
          <a:prstGeom prst="rect">
            <a:avLst/>
          </a:prstGeom>
        </p:spPr>
        <p:txBody>
          <a:bodyPr/>
          <a:lstStyle>
            <a:lvl1pPr marL="0" indent="0" algn="ctr">
              <a:buNone/>
              <a:defRPr sz="4000" b="1" i="0">
                <a:solidFill>
                  <a:srgbClr val="AD2940"/>
                </a:solidFill>
                <a:latin typeface="Playfair Display" pitchFamily="2" charset="77"/>
              </a:defRPr>
            </a:lvl1pPr>
            <a:lvl2pPr>
              <a:defRPr sz="4000" b="1" i="0">
                <a:solidFill>
                  <a:srgbClr val="C00000"/>
                </a:solidFill>
                <a:latin typeface="Playfair Display" pitchFamily="2" charset="77"/>
              </a:defRPr>
            </a:lvl2pPr>
            <a:lvl3pPr>
              <a:defRPr sz="4000" b="1" i="0">
                <a:solidFill>
                  <a:srgbClr val="C00000"/>
                </a:solidFill>
                <a:latin typeface="Playfair Display" pitchFamily="2" charset="77"/>
              </a:defRPr>
            </a:lvl3pPr>
            <a:lvl4pPr>
              <a:defRPr sz="4000" b="1" i="0">
                <a:solidFill>
                  <a:srgbClr val="C00000"/>
                </a:solidFill>
                <a:latin typeface="Playfair Display" pitchFamily="2" charset="77"/>
              </a:defRPr>
            </a:lvl4pPr>
            <a:lvl5pPr>
              <a:defRPr sz="4000" b="1" i="0">
                <a:solidFill>
                  <a:srgbClr val="C00000"/>
                </a:solidFill>
                <a:latin typeface="Playfair Display" pitchFamily="2" charset="77"/>
              </a:defRPr>
            </a:lvl5pPr>
          </a:lstStyle>
          <a:p>
            <a:pPr lvl="0"/>
            <a:r>
              <a:rPr lang="en-US" dirty="0"/>
              <a:t>Headline</a:t>
            </a:r>
          </a:p>
        </p:txBody>
      </p:sp>
      <p:sp>
        <p:nvSpPr>
          <p:cNvPr id="38" name="Text Placeholder 3">
            <a:extLst>
              <a:ext uri="{FF2B5EF4-FFF2-40B4-BE49-F238E27FC236}">
                <a16:creationId xmlns:a16="http://schemas.microsoft.com/office/drawing/2014/main" id="{5AD03CA0-38AF-CE4D-A277-BDDD3F1E251A}"/>
              </a:ext>
            </a:extLst>
          </p:cNvPr>
          <p:cNvSpPr>
            <a:spLocks noGrp="1"/>
          </p:cNvSpPr>
          <p:nvPr>
            <p:ph type="body" sz="quarter" idx="21" hasCustomPrompt="1"/>
          </p:nvPr>
        </p:nvSpPr>
        <p:spPr>
          <a:xfrm>
            <a:off x="16849676" y="10568682"/>
            <a:ext cx="5638991" cy="2144594"/>
          </a:xfrm>
          <a:prstGeom prst="rect">
            <a:avLst/>
          </a:prstGeom>
        </p:spPr>
        <p:txBody>
          <a:bodyPr/>
          <a:lstStyle>
            <a:lvl1pPr marL="0" marR="0" indent="0" algn="ctr" defTabSz="1828800" rtl="0" eaLnBrk="1" fontAlgn="auto" latinLnBrk="0" hangingPunct="0">
              <a:lnSpc>
                <a:spcPct val="140000"/>
              </a:lnSpc>
              <a:spcBef>
                <a:spcPts val="1000"/>
              </a:spcBef>
              <a:spcAft>
                <a:spcPts val="0"/>
              </a:spcAft>
              <a:buClrTx/>
              <a:buSzTx/>
              <a:buFontTx/>
              <a:buNone/>
              <a:tabLst/>
              <a:defRPr sz="2200">
                <a:solidFill>
                  <a:schemeClr val="tx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Contact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Ikonic</a:t>
            </a:r>
            <a:r>
              <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rPr>
              <a:t> Communications for Professional Graphic Design and Branding  Services.  </a:t>
            </a:r>
            <a:r>
              <a:rPr kumimoji="0" lang="en-US" sz="2000" b="0" i="0" u="none" strike="noStrike" cap="none" spc="0" normalizeH="0" baseline="0" dirty="0" err="1">
                <a:ln>
                  <a:noFill/>
                </a:ln>
                <a:solidFill>
                  <a:schemeClr val="tx1"/>
                </a:solidFill>
                <a:effectLst/>
                <a:uFill>
                  <a:solidFill>
                    <a:srgbClr val="FFFFFF"/>
                  </a:solidFill>
                </a:uFill>
                <a:latin typeface="Open Sans"/>
                <a:ea typeface="Open Sans"/>
                <a:cs typeface="Open Sans"/>
                <a:sym typeface="Open Sans"/>
              </a:rPr>
              <a:t>www.ikoniccommunications.com</a:t>
            </a:r>
            <a:endParaRPr kumimoji="0" lang="en-US" sz="2000" b="0" i="0" u="none" strike="noStrike" cap="none" spc="0" normalizeH="0" baseline="0" dirty="0">
              <a:ln>
                <a:noFill/>
              </a:ln>
              <a:solidFill>
                <a:schemeClr val="tx1"/>
              </a:solidFill>
              <a:effectLst/>
              <a:uFill>
                <a:solidFill>
                  <a:srgbClr val="FFFFFF"/>
                </a:solidFill>
              </a:uFill>
              <a:latin typeface="Open Sans"/>
              <a:ea typeface="Open Sans"/>
              <a:cs typeface="Open Sans"/>
              <a:sym typeface="Open Sans"/>
            </a:endParaRPr>
          </a:p>
          <a:p>
            <a:pPr algn="just" defTabSz="1828800">
              <a:lnSpc>
                <a:spcPct val="140000"/>
              </a:lnSpc>
              <a:spcBef>
                <a:spcPts val="1000"/>
              </a:spcBef>
              <a:defRPr sz="2200"/>
            </a:pPr>
            <a:endParaRPr lang="en-US" sz="2000" dirty="0">
              <a:solidFill>
                <a:schemeClr val="bg1"/>
              </a:solidFill>
            </a:endParaRPr>
          </a:p>
        </p:txBody>
      </p:sp>
      <p:sp>
        <p:nvSpPr>
          <p:cNvPr id="39" name="Line">
            <a:extLst>
              <a:ext uri="{FF2B5EF4-FFF2-40B4-BE49-F238E27FC236}">
                <a16:creationId xmlns:a16="http://schemas.microsoft.com/office/drawing/2014/main" id="{20AC74C2-EF6C-3A43-B6FF-AF8DE315668E}"/>
              </a:ext>
            </a:extLst>
          </p:cNvPr>
          <p:cNvSpPr/>
          <p:nvPr userDrawn="1"/>
        </p:nvSpPr>
        <p:spPr>
          <a:xfrm>
            <a:off x="16849676" y="9910577"/>
            <a:ext cx="5559115" cy="1"/>
          </a:xfrm>
          <a:prstGeom prst="line">
            <a:avLst/>
          </a:prstGeom>
          <a:ln w="12700">
            <a:solidFill>
              <a:srgbClr val="C00000"/>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28" name="Picture Placeholder 6">
            <a:extLst>
              <a:ext uri="{FF2B5EF4-FFF2-40B4-BE49-F238E27FC236}">
                <a16:creationId xmlns:a16="http://schemas.microsoft.com/office/drawing/2014/main" id="{D21BD69A-EB63-474F-8332-587AE9948893}"/>
              </a:ext>
            </a:extLst>
          </p:cNvPr>
          <p:cNvSpPr>
            <a:spLocks noGrp="1"/>
          </p:cNvSpPr>
          <p:nvPr>
            <p:ph type="pic" sz="quarter" idx="15" hasCustomPrompt="1"/>
          </p:nvPr>
        </p:nvSpPr>
        <p:spPr>
          <a:xfrm>
            <a:off x="7852475" y="21707"/>
            <a:ext cx="8679052" cy="5599123"/>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25" name="Line">
            <a:extLst>
              <a:ext uri="{FF2B5EF4-FFF2-40B4-BE49-F238E27FC236}">
                <a16:creationId xmlns:a16="http://schemas.microsoft.com/office/drawing/2014/main" id="{09A50628-4CCA-554F-A9C2-3E04368EE297}"/>
              </a:ext>
            </a:extLst>
          </p:cNvPr>
          <p:cNvSpPr/>
          <p:nvPr userDrawn="1"/>
        </p:nvSpPr>
        <p:spPr>
          <a:xfrm>
            <a:off x="8532637" y="3464077"/>
            <a:ext cx="7318727" cy="1"/>
          </a:xfrm>
          <a:prstGeom prst="line">
            <a:avLst/>
          </a:prstGeom>
          <a:ln w="12700">
            <a:solidFill>
              <a:srgbClr val="001A4E"/>
            </a:solidFill>
            <a:miter/>
          </a:ln>
        </p:spPr>
        <p:txBody>
          <a:bodyPr tIns="91439" bIns="91439"/>
          <a:lstStyle/>
          <a:p>
            <a:pPr defTabSz="457200">
              <a:defRPr sz="2400">
                <a:solidFill>
                  <a:srgbClr val="000000"/>
                </a:solidFill>
                <a:uFillTx/>
                <a:latin typeface="+mj-lt"/>
                <a:ea typeface="+mj-ea"/>
                <a:cs typeface="+mj-cs"/>
                <a:sym typeface="Helvetica"/>
              </a:defRPr>
            </a:pPr>
            <a:endParaRPr dirty="0"/>
          </a:p>
        </p:txBody>
      </p:sp>
      <p:sp>
        <p:nvSpPr>
          <p:cNvPr id="26" name="Text Placeholder 3">
            <a:extLst>
              <a:ext uri="{FF2B5EF4-FFF2-40B4-BE49-F238E27FC236}">
                <a16:creationId xmlns:a16="http://schemas.microsoft.com/office/drawing/2014/main" id="{BD922D38-FD10-DF4B-B765-204384891F73}"/>
              </a:ext>
            </a:extLst>
          </p:cNvPr>
          <p:cNvSpPr>
            <a:spLocks noGrp="1"/>
          </p:cNvSpPr>
          <p:nvPr>
            <p:ph type="body" sz="quarter" idx="13" hasCustomPrompt="1"/>
          </p:nvPr>
        </p:nvSpPr>
        <p:spPr>
          <a:xfrm>
            <a:off x="8909050" y="2022886"/>
            <a:ext cx="6565900" cy="1209026"/>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27" name="Text Placeholder 40">
            <a:extLst>
              <a:ext uri="{FF2B5EF4-FFF2-40B4-BE49-F238E27FC236}">
                <a16:creationId xmlns:a16="http://schemas.microsoft.com/office/drawing/2014/main" id="{5F1EA89C-BBA7-ED4E-B639-08F98677DEE8}"/>
              </a:ext>
            </a:extLst>
          </p:cNvPr>
          <p:cNvSpPr>
            <a:spLocks noGrp="1"/>
          </p:cNvSpPr>
          <p:nvPr>
            <p:ph type="body" sz="quarter" idx="22" hasCustomPrompt="1"/>
          </p:nvPr>
        </p:nvSpPr>
        <p:spPr>
          <a:xfrm>
            <a:off x="8815388" y="3637948"/>
            <a:ext cx="6753225" cy="657225"/>
          </a:xfrm>
          <a:prstGeom prst="rect">
            <a:avLst/>
          </a:prstGeom>
        </p:spPr>
        <p:txBody>
          <a:bodyPr/>
          <a:lstStyle>
            <a:lvl1pPr marL="0" indent="0" algn="ctr">
              <a:buNone/>
              <a:defRPr spc="600">
                <a:solidFill>
                  <a:schemeClr val="bg1"/>
                </a:solidFill>
                <a:latin typeface="Roboto" panose="02000000000000000000" pitchFamily="2" charset="0"/>
                <a:ea typeface="Roboto" panose="02000000000000000000" pitchFamily="2" charset="0"/>
              </a:defRPr>
            </a:lvl1pPr>
            <a:lvl2pPr algn="ctr">
              <a:defRPr>
                <a:solidFill>
                  <a:schemeClr val="bg1"/>
                </a:solidFill>
                <a:latin typeface="Roboto" panose="02000000000000000000" pitchFamily="2" charset="0"/>
                <a:ea typeface="Roboto" panose="02000000000000000000" pitchFamily="2" charset="0"/>
              </a:defRPr>
            </a:lvl2pPr>
            <a:lvl3pPr algn="ctr">
              <a:defRPr>
                <a:solidFill>
                  <a:schemeClr val="bg1"/>
                </a:solidFill>
                <a:latin typeface="Roboto" panose="02000000000000000000" pitchFamily="2" charset="0"/>
                <a:ea typeface="Roboto" panose="02000000000000000000" pitchFamily="2" charset="0"/>
              </a:defRPr>
            </a:lvl3pPr>
            <a:lvl4pPr algn="ctr">
              <a:defRPr>
                <a:solidFill>
                  <a:schemeClr val="bg1"/>
                </a:solidFill>
                <a:latin typeface="Roboto" panose="02000000000000000000" pitchFamily="2" charset="0"/>
                <a:ea typeface="Roboto" panose="02000000000000000000" pitchFamily="2" charset="0"/>
              </a:defRPr>
            </a:lvl4pPr>
            <a:lvl5pPr algn="ctr">
              <a:defRPr>
                <a:solidFill>
                  <a:schemeClr val="bg1"/>
                </a:solidFill>
                <a:latin typeface="Roboto" panose="02000000000000000000" pitchFamily="2" charset="0"/>
                <a:ea typeface="Roboto" panose="02000000000000000000" pitchFamily="2" charset="0"/>
              </a:defRPr>
            </a:lvl5pPr>
          </a:lstStyle>
          <a:p>
            <a:pPr lvl="0"/>
            <a:r>
              <a:rPr lang="en-US" dirty="0"/>
              <a:t>SUBTITLE</a:t>
            </a:r>
          </a:p>
        </p:txBody>
      </p:sp>
      <p:sp>
        <p:nvSpPr>
          <p:cNvPr id="29" name="Picture Placeholder 47">
            <a:extLst>
              <a:ext uri="{FF2B5EF4-FFF2-40B4-BE49-F238E27FC236}">
                <a16:creationId xmlns:a16="http://schemas.microsoft.com/office/drawing/2014/main" id="{CA74ED92-A29B-D84C-8FEA-9E26A0E9AD6C}"/>
              </a:ext>
            </a:extLst>
          </p:cNvPr>
          <p:cNvSpPr>
            <a:spLocks noGrp="1"/>
          </p:cNvSpPr>
          <p:nvPr>
            <p:ph type="pic" sz="quarter" idx="23"/>
          </p:nvPr>
        </p:nvSpPr>
        <p:spPr>
          <a:xfrm>
            <a:off x="18894519" y="752784"/>
            <a:ext cx="5041497" cy="1619904"/>
          </a:xfrm>
          <a:prstGeom prst="rect">
            <a:avLst/>
          </a:prstGeom>
          <a:blipFill>
            <a:blip r:embed="rId4"/>
            <a:stretch>
              <a:fillRect/>
            </a:stretch>
          </a:blipFill>
        </p:spPr>
        <p:txBody>
          <a:bodyPr/>
          <a:lstStyle/>
          <a:p>
            <a:endParaRPr lang="en-US"/>
          </a:p>
        </p:txBody>
      </p:sp>
    </p:spTree>
    <p:extLst>
      <p:ext uri="{BB962C8B-B14F-4D97-AF65-F5344CB8AC3E}">
        <p14:creationId xmlns:p14="http://schemas.microsoft.com/office/powerpoint/2010/main" val="131458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down)">
                                      <p:cBhvr>
                                        <p:cTn id="11" dur="500"/>
                                        <p:tgtEl>
                                          <p:spTgt spid="28"/>
                                        </p:tgtEl>
                                      </p:cBhvr>
                                    </p:animEffect>
                                  </p:childTnLst>
                                </p:cTn>
                              </p:par>
                            </p:childTnLst>
                          </p:cTn>
                        </p:par>
                        <p:par>
                          <p:cTn id="12" fill="hold">
                            <p:stCondLst>
                              <p:cond delay="1000"/>
                            </p:stCondLst>
                            <p:childTnLst>
                              <p:par>
                                <p:cTn id="13" presetID="2" presetClass="entr" presetSubtype="4" fill="hold" grpId="0" nodeType="afterEffect">
                                  <p:stCondLst>
                                    <p:cond delay="0"/>
                                  </p:stCondLst>
                                  <p:iterate>
                                    <p:tmAbs val="0"/>
                                  </p:iterate>
                                  <p:childTnLst>
                                    <p:set>
                                      <p:cBhvr>
                                        <p:cTn id="14" fill="hold"/>
                                        <p:tgtEl>
                                          <p:spTgt spid="3"/>
                                        </p:tgtEl>
                                        <p:attrNameLst>
                                          <p:attrName>style.visibility</p:attrName>
                                        </p:attrNameLst>
                                      </p:cBhvr>
                                      <p:to>
                                        <p:strVal val="visible"/>
                                      </p:to>
                                    </p:set>
                                    <p:anim calcmode="lin" valueType="num">
                                      <p:cBhvr>
                                        <p:cTn id="15" dur="500" fill="hold"/>
                                        <p:tgtEl>
                                          <p:spTgt spid="3"/>
                                        </p:tgtEl>
                                        <p:attrNameLst>
                                          <p:attrName>ppt_x</p:attrName>
                                        </p:attrNameLst>
                                      </p:cBhvr>
                                      <p:tavLst>
                                        <p:tav tm="0">
                                          <p:val>
                                            <p:strVal val="#ppt_x"/>
                                          </p:val>
                                        </p:tav>
                                        <p:tav tm="100000">
                                          <p:val>
                                            <p:strVal val="#ppt_x"/>
                                          </p:val>
                                        </p:tav>
                                      </p:tavLst>
                                    </p:anim>
                                    <p:anim calcmode="lin" valueType="num">
                                      <p:cBhvr>
                                        <p:cTn id="16" dur="500" fill="hold"/>
                                        <p:tgtEl>
                                          <p:spTgt spid="3"/>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9" presetClass="entr" fill="hold" grpId="0" nodeType="afterEffect">
                                  <p:stCondLst>
                                    <p:cond delay="0"/>
                                  </p:stCondLst>
                                  <p:iterate>
                                    <p:tmAbs val="0"/>
                                  </p:iterate>
                                  <p:childTnLst>
                                    <p:set>
                                      <p:cBhvr>
                                        <p:cTn id="19" fill="hold"/>
                                        <p:tgtEl>
                                          <p:spTgt spid="33"/>
                                        </p:tgtEl>
                                        <p:attrNameLst>
                                          <p:attrName>style.visibility</p:attrName>
                                        </p:attrNameLst>
                                      </p:cBhvr>
                                      <p:to>
                                        <p:strVal val="visible"/>
                                      </p:to>
                                    </p:set>
                                    <p:animEffect transition="in" filter="dissolve">
                                      <p:cBhvr>
                                        <p:cTn id="20" dur="500"/>
                                        <p:tgtEl>
                                          <p:spTgt spid="33"/>
                                        </p:tgtEl>
                                      </p:cBhvr>
                                    </p:animEffect>
                                  </p:childTnLst>
                                </p:cTn>
                              </p:par>
                            </p:childTnLst>
                          </p:cTn>
                        </p:par>
                        <p:par>
                          <p:cTn id="21" fill="hold">
                            <p:stCondLst>
                              <p:cond delay="2000"/>
                            </p:stCondLst>
                            <p:childTnLst>
                              <p:par>
                                <p:cTn id="22" presetID="23" presetClass="entr" presetSubtype="16" fill="hold" grpId="0" nodeType="afterEffect">
                                  <p:stCondLst>
                                    <p:cond delay="0"/>
                                  </p:stCondLst>
                                  <p:childTnLst>
                                    <p:set>
                                      <p:cBhvr>
                                        <p:cTn id="23" dur="1" fill="hold">
                                          <p:stCondLst>
                                            <p:cond delay="0"/>
                                          </p:stCondLst>
                                        </p:cTn>
                                        <p:tgtEl>
                                          <p:spTgt spid="31">
                                            <p:txEl>
                                              <p:pRg st="0" end="0"/>
                                            </p:txEl>
                                          </p:spTgt>
                                        </p:tgtEl>
                                        <p:attrNameLst>
                                          <p:attrName>style.visibility</p:attrName>
                                        </p:attrNameLst>
                                      </p:cBhvr>
                                      <p:to>
                                        <p:strVal val="visible"/>
                                      </p:to>
                                    </p:set>
                                    <p:anim calcmode="lin" valueType="num">
                                      <p:cBhvr>
                                        <p:cTn id="24"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25" dur="500" fill="hold"/>
                                        <p:tgtEl>
                                          <p:spTgt spid="31">
                                            <p:txEl>
                                              <p:pRg st="0" end="0"/>
                                            </p:txEl>
                                          </p:spTgt>
                                        </p:tgtEl>
                                        <p:attrNameLst>
                                          <p:attrName>ppt_h</p:attrName>
                                        </p:attrNameLst>
                                      </p:cBhvr>
                                      <p:tavLst>
                                        <p:tav tm="0">
                                          <p:val>
                                            <p:fltVal val="0"/>
                                          </p:val>
                                        </p:tav>
                                        <p:tav tm="100000">
                                          <p:val>
                                            <p:strVal val="#ppt_h"/>
                                          </p:val>
                                        </p:tav>
                                      </p:tavLst>
                                    </p:anim>
                                  </p:childTnLst>
                                </p:cTn>
                              </p:par>
                            </p:childTnLst>
                          </p:cTn>
                        </p:par>
                        <p:par>
                          <p:cTn id="26" fill="hold">
                            <p:stCondLst>
                              <p:cond delay="2500"/>
                            </p:stCondLst>
                            <p:childTnLst>
                              <p:par>
                                <p:cTn id="27" presetID="23" presetClass="entr" presetSubtype="16" fill="hold" grpId="0" nodeType="afterEffect">
                                  <p:stCondLst>
                                    <p:cond delay="0"/>
                                  </p:stCondLst>
                                  <p:childTnLst>
                                    <p:set>
                                      <p:cBhvr>
                                        <p:cTn id="28" dur="1" fill="hold">
                                          <p:stCondLst>
                                            <p:cond delay="0"/>
                                          </p:stCondLst>
                                        </p:cTn>
                                        <p:tgtEl>
                                          <p:spTgt spid="32">
                                            <p:txEl>
                                              <p:pRg st="0" end="0"/>
                                            </p:txEl>
                                          </p:spTgt>
                                        </p:tgtEl>
                                        <p:attrNameLst>
                                          <p:attrName>style.visibility</p:attrName>
                                        </p:attrNameLst>
                                      </p:cBhvr>
                                      <p:to>
                                        <p:strVal val="visible"/>
                                      </p:to>
                                    </p:set>
                                    <p:anim calcmode="lin" valueType="num">
                                      <p:cBhvr>
                                        <p:cTn id="29"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32">
                                            <p:txEl>
                                              <p:pRg st="0" end="0"/>
                                            </p:txEl>
                                          </p:spTgt>
                                        </p:tgtEl>
                                        <p:attrNameLst>
                                          <p:attrName>ppt_h</p:attrName>
                                        </p:attrNameLst>
                                      </p:cBhvr>
                                      <p:tavLst>
                                        <p:tav tm="0">
                                          <p:val>
                                            <p:fltVal val="0"/>
                                          </p:val>
                                        </p:tav>
                                        <p:tav tm="100000">
                                          <p:val>
                                            <p:strVal val="#ppt_h"/>
                                          </p:val>
                                        </p:tav>
                                      </p:tavLst>
                                    </p:anim>
                                  </p:childTnLst>
                                </p:cTn>
                              </p:par>
                            </p:childTnLst>
                          </p:cTn>
                        </p:par>
                        <p:par>
                          <p:cTn id="31" fill="hold">
                            <p:stCondLst>
                              <p:cond delay="3000"/>
                            </p:stCondLst>
                            <p:childTnLst>
                              <p:par>
                                <p:cTn id="32" presetID="42" presetClass="entr" presetSubtype="0" fill="hold" grpId="0" nodeType="afterEffect">
                                  <p:stCondLst>
                                    <p:cond delay="0"/>
                                  </p:stCondLst>
                                  <p:childTnLst>
                                    <p:set>
                                      <p:cBhvr>
                                        <p:cTn id="33" dur="1" fill="hold">
                                          <p:stCondLst>
                                            <p:cond delay="0"/>
                                          </p:stCondLst>
                                        </p:cTn>
                                        <p:tgtEl>
                                          <p:spTgt spid="34">
                                            <p:txEl>
                                              <p:pRg st="0" end="0"/>
                                            </p:txEl>
                                          </p:spTgt>
                                        </p:tgtEl>
                                        <p:attrNameLst>
                                          <p:attrName>style.visibility</p:attrName>
                                        </p:attrNameLst>
                                      </p:cBhvr>
                                      <p:to>
                                        <p:strVal val="visible"/>
                                      </p:to>
                                    </p:set>
                                    <p:animEffect transition="in" filter="fade">
                                      <p:cBhvr>
                                        <p:cTn id="34" dur="1000"/>
                                        <p:tgtEl>
                                          <p:spTgt spid="34">
                                            <p:txEl>
                                              <p:pRg st="0" end="0"/>
                                            </p:txEl>
                                          </p:spTgt>
                                        </p:tgtEl>
                                      </p:cBhvr>
                                    </p:animEffect>
                                    <p:anim calcmode="lin" valueType="num">
                                      <p:cBhvr>
                                        <p:cTn id="35" dur="10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par>
                          <p:cTn id="37" fill="hold">
                            <p:stCondLst>
                              <p:cond delay="4000"/>
                            </p:stCondLst>
                            <p:childTnLst>
                              <p:par>
                                <p:cTn id="38" presetID="23" presetClass="entr" presetSubtype="16"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p:cTn id="40" dur="500" fill="hold"/>
                                        <p:tgtEl>
                                          <p:spTgt spid="36"/>
                                        </p:tgtEl>
                                        <p:attrNameLst>
                                          <p:attrName>ppt_w</p:attrName>
                                        </p:attrNameLst>
                                      </p:cBhvr>
                                      <p:tavLst>
                                        <p:tav tm="0">
                                          <p:val>
                                            <p:fltVal val="0"/>
                                          </p:val>
                                        </p:tav>
                                        <p:tav tm="100000">
                                          <p:val>
                                            <p:strVal val="#ppt_w"/>
                                          </p:val>
                                        </p:tav>
                                      </p:tavLst>
                                    </p:anim>
                                    <p:anim calcmode="lin" valueType="num">
                                      <p:cBhvr>
                                        <p:cTn id="41" dur="500" fill="hold"/>
                                        <p:tgtEl>
                                          <p:spTgt spid="36"/>
                                        </p:tgtEl>
                                        <p:attrNameLst>
                                          <p:attrName>ppt_h</p:attrName>
                                        </p:attrNameLst>
                                      </p:cBhvr>
                                      <p:tavLst>
                                        <p:tav tm="0">
                                          <p:val>
                                            <p:fltVal val="0"/>
                                          </p:val>
                                        </p:tav>
                                        <p:tav tm="100000">
                                          <p:val>
                                            <p:strVal val="#ppt_h"/>
                                          </p:val>
                                        </p:tav>
                                      </p:tavLst>
                                    </p:anim>
                                  </p:childTnLst>
                                </p:cTn>
                              </p:par>
                            </p:childTnLst>
                          </p:cTn>
                        </p:par>
                        <p:par>
                          <p:cTn id="42" fill="hold">
                            <p:stCondLst>
                              <p:cond delay="4500"/>
                            </p:stCondLst>
                            <p:childTnLst>
                              <p:par>
                                <p:cTn id="43" presetID="23" presetClass="entr" presetSubtype="16" fill="hold" grpId="0" nodeType="afterEffect">
                                  <p:stCondLst>
                                    <p:cond delay="0"/>
                                  </p:stCondLst>
                                  <p:childTnLst>
                                    <p:set>
                                      <p:cBhvr>
                                        <p:cTn id="44" dur="1" fill="hold">
                                          <p:stCondLst>
                                            <p:cond delay="0"/>
                                          </p:stCondLst>
                                        </p:cTn>
                                        <p:tgtEl>
                                          <p:spTgt spid="35">
                                            <p:txEl>
                                              <p:pRg st="0" end="0"/>
                                            </p:txEl>
                                          </p:spTgt>
                                        </p:tgtEl>
                                        <p:attrNameLst>
                                          <p:attrName>style.visibility</p:attrName>
                                        </p:attrNameLst>
                                      </p:cBhvr>
                                      <p:to>
                                        <p:strVal val="visible"/>
                                      </p:to>
                                    </p:set>
                                    <p:anim calcmode="lin" valueType="num">
                                      <p:cBhvr>
                                        <p:cTn id="45" dur="500" fill="hold"/>
                                        <p:tgtEl>
                                          <p:spTgt spid="35">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35">
                                            <p:txEl>
                                              <p:pRg st="0" end="0"/>
                                            </p:txEl>
                                          </p:spTgt>
                                        </p:tgtEl>
                                        <p:attrNameLst>
                                          <p:attrName>ppt_h</p:attrName>
                                        </p:attrNameLst>
                                      </p:cBhvr>
                                      <p:tavLst>
                                        <p:tav tm="0">
                                          <p:val>
                                            <p:fltVal val="0"/>
                                          </p:val>
                                        </p:tav>
                                        <p:tav tm="100000">
                                          <p:val>
                                            <p:strVal val="#ppt_h"/>
                                          </p:val>
                                        </p:tav>
                                      </p:tavLst>
                                    </p:anim>
                                  </p:childTnLst>
                                </p:cTn>
                              </p:par>
                            </p:childTnLst>
                          </p:cTn>
                        </p:par>
                        <p:par>
                          <p:cTn id="47" fill="hold">
                            <p:stCondLst>
                              <p:cond delay="5000"/>
                            </p:stCondLst>
                            <p:childTnLst>
                              <p:par>
                                <p:cTn id="48" presetID="9" presetClass="entr" fill="hold" grpId="0" nodeType="afterEffect">
                                  <p:stCondLst>
                                    <p:cond delay="0"/>
                                  </p:stCondLst>
                                  <p:iterate>
                                    <p:tmAbs val="0"/>
                                  </p:iterate>
                                  <p:childTnLst>
                                    <p:set>
                                      <p:cBhvr>
                                        <p:cTn id="49" fill="hold"/>
                                        <p:tgtEl>
                                          <p:spTgt spid="39"/>
                                        </p:tgtEl>
                                        <p:attrNameLst>
                                          <p:attrName>style.visibility</p:attrName>
                                        </p:attrNameLst>
                                      </p:cBhvr>
                                      <p:to>
                                        <p:strVal val="visible"/>
                                      </p:to>
                                    </p:set>
                                    <p:animEffect transition="in" filter="dissolve">
                                      <p:cBhvr>
                                        <p:cTn id="50" dur="500"/>
                                        <p:tgtEl>
                                          <p:spTgt spid="39"/>
                                        </p:tgtEl>
                                      </p:cBhvr>
                                    </p:animEffect>
                                  </p:childTnLst>
                                </p:cTn>
                              </p:par>
                            </p:childTnLst>
                          </p:cTn>
                        </p:par>
                        <p:par>
                          <p:cTn id="51" fill="hold">
                            <p:stCondLst>
                              <p:cond delay="5500"/>
                            </p:stCondLst>
                            <p:childTnLst>
                              <p:par>
                                <p:cTn id="52" presetID="23" presetClass="entr" presetSubtype="16" fill="hold" grpId="0" nodeType="afterEffect">
                                  <p:stCondLst>
                                    <p:cond delay="0"/>
                                  </p:stCondLst>
                                  <p:childTnLst>
                                    <p:set>
                                      <p:cBhvr>
                                        <p:cTn id="53" dur="1" fill="hold">
                                          <p:stCondLst>
                                            <p:cond delay="0"/>
                                          </p:stCondLst>
                                        </p:cTn>
                                        <p:tgtEl>
                                          <p:spTgt spid="37">
                                            <p:txEl>
                                              <p:pRg st="0" end="0"/>
                                            </p:txEl>
                                          </p:spTgt>
                                        </p:tgtEl>
                                        <p:attrNameLst>
                                          <p:attrName>style.visibility</p:attrName>
                                        </p:attrNameLst>
                                      </p:cBhvr>
                                      <p:to>
                                        <p:strVal val="visible"/>
                                      </p:to>
                                    </p:set>
                                    <p:anim calcmode="lin" valueType="num">
                                      <p:cBhvr>
                                        <p:cTn id="54"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55" dur="500" fill="hold"/>
                                        <p:tgtEl>
                                          <p:spTgt spid="37">
                                            <p:txEl>
                                              <p:pRg st="0" end="0"/>
                                            </p:txEl>
                                          </p:spTgt>
                                        </p:tgtEl>
                                        <p:attrNameLst>
                                          <p:attrName>ppt_h</p:attrName>
                                        </p:attrNameLst>
                                      </p:cBhvr>
                                      <p:tavLst>
                                        <p:tav tm="0">
                                          <p:val>
                                            <p:fltVal val="0"/>
                                          </p:val>
                                        </p:tav>
                                        <p:tav tm="100000">
                                          <p:val>
                                            <p:strVal val="#ppt_h"/>
                                          </p:val>
                                        </p:tav>
                                      </p:tavLst>
                                    </p:anim>
                                  </p:childTnLst>
                                </p:cTn>
                              </p:par>
                            </p:childTnLst>
                          </p:cTn>
                        </p:par>
                        <p:par>
                          <p:cTn id="56" fill="hold">
                            <p:stCondLst>
                              <p:cond delay="6000"/>
                            </p:stCondLst>
                            <p:childTnLst>
                              <p:par>
                                <p:cTn id="57" presetID="23" presetClass="entr" presetSubtype="16" fill="hold" grpId="0" nodeType="afterEffect">
                                  <p:stCondLst>
                                    <p:cond delay="0"/>
                                  </p:stCondLst>
                                  <p:childTnLst>
                                    <p:set>
                                      <p:cBhvr>
                                        <p:cTn id="58" dur="1" fill="hold">
                                          <p:stCondLst>
                                            <p:cond delay="0"/>
                                          </p:stCondLst>
                                        </p:cTn>
                                        <p:tgtEl>
                                          <p:spTgt spid="38">
                                            <p:txEl>
                                              <p:pRg st="0" end="0"/>
                                            </p:txEl>
                                          </p:spTgt>
                                        </p:tgtEl>
                                        <p:attrNameLst>
                                          <p:attrName>style.visibility</p:attrName>
                                        </p:attrNameLst>
                                      </p:cBhvr>
                                      <p:to>
                                        <p:strVal val="visible"/>
                                      </p:to>
                                    </p:set>
                                    <p:anim calcmode="lin" valueType="num">
                                      <p:cBhvr>
                                        <p:cTn id="59" dur="500" fill="hold"/>
                                        <p:tgtEl>
                                          <p:spTgt spid="38">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38">
                                            <p:txEl>
                                              <p:pRg st="0" end="0"/>
                                            </p:txEl>
                                          </p:spTgt>
                                        </p:tgtEl>
                                        <p:attrNameLst>
                                          <p:attrName>ppt_h</p:attrName>
                                        </p:attrNameLst>
                                      </p:cBhvr>
                                      <p:tavLst>
                                        <p:tav tm="0">
                                          <p:val>
                                            <p:fltVal val="0"/>
                                          </p:val>
                                        </p:tav>
                                        <p:tav tm="100000">
                                          <p:val>
                                            <p:strVal val="#ppt_h"/>
                                          </p:val>
                                        </p:tav>
                                      </p:tavLst>
                                    </p:anim>
                                  </p:childTnLst>
                                </p:cTn>
                              </p:par>
                            </p:childTnLst>
                          </p:cTn>
                        </p:par>
                        <p:par>
                          <p:cTn id="61" fill="hold">
                            <p:stCondLst>
                              <p:cond delay="6500"/>
                            </p:stCondLst>
                            <p:childTnLst>
                              <p:par>
                                <p:cTn id="62" presetID="9" presetClass="entr" fill="hold" grpId="0" nodeType="afterEffect">
                                  <p:stCondLst>
                                    <p:cond delay="0"/>
                                  </p:stCondLst>
                                  <p:iterate>
                                    <p:tmAbs val="0"/>
                                  </p:iterate>
                                  <p:childTnLst>
                                    <p:set>
                                      <p:cBhvr>
                                        <p:cTn id="63" fill="hold"/>
                                        <p:tgtEl>
                                          <p:spTgt spid="25"/>
                                        </p:tgtEl>
                                        <p:attrNameLst>
                                          <p:attrName>style.visibility</p:attrName>
                                        </p:attrNameLst>
                                      </p:cBhvr>
                                      <p:to>
                                        <p:strVal val="visible"/>
                                      </p:to>
                                    </p:set>
                                    <p:animEffect transition="in" filter="dissolve">
                                      <p:cBhvr>
                                        <p:cTn id="64" dur="500"/>
                                        <p:tgtEl>
                                          <p:spTgt spid="25"/>
                                        </p:tgtEl>
                                      </p:cBhvr>
                                    </p:animEffect>
                                  </p:childTnLst>
                                </p:cTn>
                              </p:par>
                            </p:childTnLst>
                          </p:cTn>
                        </p:par>
                        <p:par>
                          <p:cTn id="65" fill="hold">
                            <p:stCondLst>
                              <p:cond delay="7000"/>
                            </p:stCondLst>
                            <p:childTnLst>
                              <p:par>
                                <p:cTn id="66" presetID="22" presetClass="entr" presetSubtype="4" fill="hold" grpId="0" nodeType="afterEffect">
                                  <p:stCondLst>
                                    <p:cond delay="0"/>
                                  </p:stCondLst>
                                  <p:childTnLst>
                                    <p:set>
                                      <p:cBhvr>
                                        <p:cTn id="67" dur="1" fill="hold">
                                          <p:stCondLst>
                                            <p:cond delay="0"/>
                                          </p:stCondLst>
                                        </p:cTn>
                                        <p:tgtEl>
                                          <p:spTgt spid="26">
                                            <p:txEl>
                                              <p:pRg st="0" end="0"/>
                                            </p:txEl>
                                          </p:spTgt>
                                        </p:tgtEl>
                                        <p:attrNameLst>
                                          <p:attrName>style.visibility</p:attrName>
                                        </p:attrNameLst>
                                      </p:cBhvr>
                                      <p:to>
                                        <p:strVal val="visible"/>
                                      </p:to>
                                    </p:set>
                                    <p:animEffect transition="in" filter="wipe(down)">
                                      <p:cBhvr>
                                        <p:cTn id="68" dur="500"/>
                                        <p:tgtEl>
                                          <p:spTgt spid="26">
                                            <p:txEl>
                                              <p:pRg st="0" end="0"/>
                                            </p:txEl>
                                          </p:spTgt>
                                        </p:tgtEl>
                                      </p:cBhvr>
                                    </p:animEffect>
                                  </p:childTnLst>
                                </p:cTn>
                              </p:par>
                            </p:childTnLst>
                          </p:cTn>
                        </p:par>
                        <p:par>
                          <p:cTn id="69" fill="hold">
                            <p:stCondLst>
                              <p:cond delay="7500"/>
                            </p:stCondLst>
                            <p:childTnLst>
                              <p:par>
                                <p:cTn id="70" presetID="22" presetClass="entr" presetSubtype="4" fill="hold" grpId="0" nodeType="afterEffect">
                                  <p:stCondLst>
                                    <p:cond delay="0"/>
                                  </p:stCondLst>
                                  <p:childTnLst>
                                    <p:set>
                                      <p:cBhvr>
                                        <p:cTn id="71" dur="1" fill="hold">
                                          <p:stCondLst>
                                            <p:cond delay="0"/>
                                          </p:stCondLst>
                                        </p:cTn>
                                        <p:tgtEl>
                                          <p:spTgt spid="27">
                                            <p:txEl>
                                              <p:pRg st="0" end="0"/>
                                            </p:txEl>
                                          </p:spTgt>
                                        </p:tgtEl>
                                        <p:attrNameLst>
                                          <p:attrName>style.visibility</p:attrName>
                                        </p:attrNameLst>
                                      </p:cBhvr>
                                      <p:to>
                                        <p:strVal val="visible"/>
                                      </p:to>
                                    </p:set>
                                    <p:animEffect transition="in" filter="wipe(down)">
                                      <p:cBhvr>
                                        <p:cTn id="72"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31" grpId="0" build="p">
        <p:tmplLst>
          <p:tmpl lvl="1">
            <p:tnLst>
              <p:par>
                <p:cTn presetID="23" presetClass="entr" presetSubtype="16"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childTnLst>
                </p:cTn>
              </p:par>
            </p:tnLst>
          </p:tmpl>
        </p:tmplLst>
      </p:bldP>
      <p:bldP spid="32" grpId="0" build="p">
        <p:tmplLst>
          <p:tmpl lvl="1">
            <p:tnLst>
              <p:par>
                <p:cTn presetID="23" presetClass="entr" presetSubtype="16"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p:cTn dur="500" fill="hold"/>
                        <p:tgtEl>
                          <p:spTgt spid="32"/>
                        </p:tgtEl>
                        <p:attrNameLst>
                          <p:attrName>ppt_w</p:attrName>
                        </p:attrNameLst>
                      </p:cBhvr>
                      <p:tavLst>
                        <p:tav tm="0">
                          <p:val>
                            <p:fltVal val="0"/>
                          </p:val>
                        </p:tav>
                        <p:tav tm="100000">
                          <p:val>
                            <p:strVal val="#ppt_w"/>
                          </p:val>
                        </p:tav>
                      </p:tavLst>
                    </p:anim>
                    <p:anim calcmode="lin" valueType="num">
                      <p:cBhvr>
                        <p:cTn dur="500" fill="hold"/>
                        <p:tgtEl>
                          <p:spTgt spid="32"/>
                        </p:tgtEl>
                        <p:attrNameLst>
                          <p:attrName>ppt_h</p:attrName>
                        </p:attrNameLst>
                      </p:cBhvr>
                      <p:tavLst>
                        <p:tav tm="0">
                          <p:val>
                            <p:fltVal val="0"/>
                          </p:val>
                        </p:tav>
                        <p:tav tm="100000">
                          <p:val>
                            <p:strVal val="#ppt_h"/>
                          </p:val>
                        </p:tav>
                      </p:tavLst>
                    </p:anim>
                  </p:childTnLst>
                </p:cTn>
              </p:par>
            </p:tnLst>
          </p:tmpl>
        </p:tmplLst>
      </p:bldP>
      <p:bldP spid="33" grpId="0" animBg="1" advAuto="0"/>
      <p:bldP spid="34" grpId="0" build="p">
        <p:tmplLst>
          <p:tmpl lvl="1">
            <p:tnLst>
              <p:par>
                <p:cTn presetID="42"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anim calcmode="lin" valueType="num">
                      <p:cBhvr>
                        <p:cTn dur="1000" fill="hold"/>
                        <p:tgtEl>
                          <p:spTgt spid="34"/>
                        </p:tgtEl>
                        <p:attrNameLst>
                          <p:attrName>ppt_x</p:attrName>
                        </p:attrNameLst>
                      </p:cBhvr>
                      <p:tavLst>
                        <p:tav tm="0">
                          <p:val>
                            <p:strVal val="#ppt_x"/>
                          </p:val>
                        </p:tav>
                        <p:tav tm="100000">
                          <p:val>
                            <p:strVal val="#ppt_x"/>
                          </p:val>
                        </p:tav>
                      </p:tavLst>
                    </p:anim>
                    <p:anim calcmode="lin" valueType="num">
                      <p:cBhvr>
                        <p:cTn dur="1000" fill="hold"/>
                        <p:tgtEl>
                          <p:spTgt spid="34"/>
                        </p:tgtEl>
                        <p:attrNameLst>
                          <p:attrName>ppt_y</p:attrName>
                        </p:attrNameLst>
                      </p:cBhvr>
                      <p:tavLst>
                        <p:tav tm="0">
                          <p:val>
                            <p:strVal val="#ppt_y+.1"/>
                          </p:val>
                        </p:tav>
                        <p:tav tm="100000">
                          <p:val>
                            <p:strVal val="#ppt_y"/>
                          </p:val>
                        </p:tav>
                      </p:tavLst>
                    </p:anim>
                  </p:childTnLst>
                </p:cTn>
              </p:par>
            </p:tnLst>
          </p:tmpl>
        </p:tmplLst>
      </p:bldP>
      <p:bldP spid="35" grpId="0" build="p">
        <p:tmplLst>
          <p:tmpl lvl="1">
            <p:tnLst>
              <p:par>
                <p:cTn presetID="23" presetClass="entr" presetSubtype="16"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p:cTn dur="500" fill="hold"/>
                        <p:tgtEl>
                          <p:spTgt spid="35"/>
                        </p:tgtEl>
                        <p:attrNameLst>
                          <p:attrName>ppt_w</p:attrName>
                        </p:attrNameLst>
                      </p:cBhvr>
                      <p:tavLst>
                        <p:tav tm="0">
                          <p:val>
                            <p:fltVal val="0"/>
                          </p:val>
                        </p:tav>
                        <p:tav tm="100000">
                          <p:val>
                            <p:strVal val="#ppt_w"/>
                          </p:val>
                        </p:tav>
                      </p:tavLst>
                    </p:anim>
                    <p:anim calcmode="lin" valueType="num">
                      <p:cBhvr>
                        <p:cTn dur="500" fill="hold"/>
                        <p:tgtEl>
                          <p:spTgt spid="35"/>
                        </p:tgtEl>
                        <p:attrNameLst>
                          <p:attrName>ppt_h</p:attrName>
                        </p:attrNameLst>
                      </p:cBhvr>
                      <p:tavLst>
                        <p:tav tm="0">
                          <p:val>
                            <p:fltVal val="0"/>
                          </p:val>
                        </p:tav>
                        <p:tav tm="100000">
                          <p:val>
                            <p:strVal val="#ppt_h"/>
                          </p:val>
                        </p:tav>
                      </p:tavLst>
                    </p:anim>
                  </p:childTnLst>
                </p:cTn>
              </p:par>
            </p:tnLst>
          </p:tmpl>
        </p:tmplLst>
      </p:bldP>
      <p:bldP spid="36" grpId="0" animBg="1"/>
      <p:bldP spid="37" grpId="0" build="p">
        <p:tmplLst>
          <p:tmpl lvl="1">
            <p:tnLst>
              <p:par>
                <p:cTn presetID="2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childTnLst>
                </p:cTn>
              </p:par>
            </p:tnLst>
          </p:tmpl>
        </p:tmplLst>
      </p:bldP>
      <p:bldP spid="38" grpId="0" build="p">
        <p:tmplLst>
          <p:tmpl lvl="1">
            <p:tnLst>
              <p:par>
                <p:cTn presetID="23" presetClass="entr" presetSubtype="16"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p:cTn dur="500" fill="hold"/>
                        <p:tgtEl>
                          <p:spTgt spid="38"/>
                        </p:tgtEl>
                        <p:attrNameLst>
                          <p:attrName>ppt_w</p:attrName>
                        </p:attrNameLst>
                      </p:cBhvr>
                      <p:tavLst>
                        <p:tav tm="0">
                          <p:val>
                            <p:fltVal val="0"/>
                          </p:val>
                        </p:tav>
                        <p:tav tm="100000">
                          <p:val>
                            <p:strVal val="#ppt_w"/>
                          </p:val>
                        </p:tav>
                      </p:tavLst>
                    </p:anim>
                    <p:anim calcmode="lin" valueType="num">
                      <p:cBhvr>
                        <p:cTn dur="500" fill="hold"/>
                        <p:tgtEl>
                          <p:spTgt spid="38"/>
                        </p:tgtEl>
                        <p:attrNameLst>
                          <p:attrName>ppt_h</p:attrName>
                        </p:attrNameLst>
                      </p:cBhvr>
                      <p:tavLst>
                        <p:tav tm="0">
                          <p:val>
                            <p:fltVal val="0"/>
                          </p:val>
                        </p:tav>
                        <p:tav tm="100000">
                          <p:val>
                            <p:strVal val="#ppt_h"/>
                          </p:val>
                        </p:tav>
                      </p:tavLst>
                    </p:anim>
                  </p:childTnLst>
                </p:cTn>
              </p:par>
            </p:tnLst>
          </p:tmpl>
        </p:tmplLst>
      </p:bldP>
      <p:bldP spid="39" grpId="0" animBg="1" advAuto="0"/>
      <p:bldP spid="28" grpId="0" animBg="1"/>
      <p:bldP spid="25" grpId="0" animBg="1" advAuto="0"/>
      <p:bldP spid="26" grpId="0" build="p">
        <p:tmplLst>
          <p:tmpl lvl="1">
            <p:tnLst>
              <p:par>
                <p:cTn presetID="22" presetClass="entr" presetSubtype="4"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down)">
                      <p:cBhvr>
                        <p:cTn dur="500"/>
                        <p:tgtEl>
                          <p:spTgt spid="26"/>
                        </p:tgtEl>
                      </p:cBhvr>
                    </p:animEffect>
                  </p:childTnLst>
                </p:cTn>
              </p:par>
            </p:tnLst>
          </p:tmpl>
        </p:tmplLst>
      </p:bldP>
      <p:bldP spid="27" grpId="0" build="p">
        <p:tmplLst>
          <p:tmpl lvl="1">
            <p:tnLst>
              <p:par>
                <p:cTn presetID="22" presetClass="entr" presetSubtype="4"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down)">
                      <p:cBhvr>
                        <p:cTn dur="500"/>
                        <p:tgtEl>
                          <p:spTgt spid="27"/>
                        </p:tgtEl>
                      </p:cBhvr>
                    </p:animEffect>
                  </p:childTnLst>
                </p:cTn>
              </p:par>
            </p:tnLst>
          </p:tmpl>
        </p:tmplLst>
      </p:bldP>
      <p:bldP spid="29"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bottom - Image Back">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1C9116AA-9111-DB47-B93C-80DBEEFCEA1A}"/>
              </a:ext>
            </a:extLst>
          </p:cNvPr>
          <p:cNvSpPr>
            <a:spLocks noGrp="1"/>
          </p:cNvSpPr>
          <p:nvPr>
            <p:ph type="pic" sz="quarter" idx="10" hasCustomPrompt="1"/>
          </p:nvPr>
        </p:nvSpPr>
        <p:spPr>
          <a:xfrm>
            <a:off x="-68320" y="1"/>
            <a:ext cx="24452320" cy="9251556"/>
          </a:xfrm>
          <a:prstGeom prst="rect">
            <a:avLst/>
          </a:prstGeom>
        </p:spPr>
        <p:txBody>
          <a:bodyPr/>
          <a:lstStyle>
            <a:lvl1pPr>
              <a:defRPr>
                <a:solidFill>
                  <a:schemeClr val="bg1"/>
                </a:solidFill>
              </a:defRPr>
            </a:lvl1pPr>
          </a:lstStyle>
          <a:p>
            <a:r>
              <a:rPr lang="en-US" dirty="0"/>
              <a:t>CLICK ON IMAGE IKON TO INSERT PIC</a:t>
            </a:r>
          </a:p>
        </p:txBody>
      </p:sp>
      <p:sp>
        <p:nvSpPr>
          <p:cNvPr id="24" name="Rectangle">
            <a:extLst>
              <a:ext uri="{FF2B5EF4-FFF2-40B4-BE49-F238E27FC236}">
                <a16:creationId xmlns:a16="http://schemas.microsoft.com/office/drawing/2014/main" id="{7615BC30-B615-3043-AC30-0B42B26D57BD}"/>
              </a:ext>
            </a:extLst>
          </p:cNvPr>
          <p:cNvSpPr/>
          <p:nvPr userDrawn="1"/>
        </p:nvSpPr>
        <p:spPr>
          <a:xfrm>
            <a:off x="-3" y="9342997"/>
            <a:ext cx="24384001" cy="4373003"/>
          </a:xfrm>
          <a:prstGeom prst="rect">
            <a:avLst/>
          </a:prstGeom>
          <a:blipFill>
            <a:blip r:embed="rId2"/>
            <a:stretch>
              <a:fillRect/>
            </a:stretch>
          </a:blipFill>
          <a:ln w="12700">
            <a:miter lim="400000"/>
          </a:ln>
        </p:spPr>
        <p:txBody>
          <a:bodyPr tIns="91439" bIns="91439" anchor="ctr"/>
          <a:lstStyle/>
          <a:p>
            <a:pPr algn="ctr" defTabSz="1828800">
              <a:defRPr>
                <a:solidFill>
                  <a:srgbClr val="1C1C1C"/>
                </a:solidFill>
                <a:uFill>
                  <a:solidFill>
                    <a:srgbClr val="1C1C1C"/>
                  </a:solidFill>
                </a:uFill>
              </a:defRPr>
            </a:pPr>
            <a:endParaRPr dirty="0"/>
          </a:p>
        </p:txBody>
      </p:sp>
      <p:sp>
        <p:nvSpPr>
          <p:cNvPr id="25" name="Rectangle 24">
            <a:extLst>
              <a:ext uri="{FF2B5EF4-FFF2-40B4-BE49-F238E27FC236}">
                <a16:creationId xmlns:a16="http://schemas.microsoft.com/office/drawing/2014/main" id="{5A38469F-08A4-B74C-8D72-5280357A471C}"/>
              </a:ext>
            </a:extLst>
          </p:cNvPr>
          <p:cNvSpPr/>
          <p:nvPr userDrawn="1"/>
        </p:nvSpPr>
        <p:spPr>
          <a:xfrm>
            <a:off x="-3" y="9251557"/>
            <a:ext cx="24384003" cy="91440"/>
          </a:xfrm>
          <a:prstGeom prst="rect">
            <a:avLst/>
          </a:prstGeom>
          <a:solidFill>
            <a:srgbClr val="C00000"/>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endParaRPr>
          </a:p>
        </p:txBody>
      </p:sp>
      <p:sp>
        <p:nvSpPr>
          <p:cNvPr id="14" name="Picture Placeholder 6">
            <a:extLst>
              <a:ext uri="{FF2B5EF4-FFF2-40B4-BE49-F238E27FC236}">
                <a16:creationId xmlns:a16="http://schemas.microsoft.com/office/drawing/2014/main" id="{0193395A-51DC-9242-988F-7872EBC35285}"/>
              </a:ext>
            </a:extLst>
          </p:cNvPr>
          <p:cNvSpPr>
            <a:spLocks noGrp="1"/>
          </p:cNvSpPr>
          <p:nvPr>
            <p:ph type="pic" sz="quarter" idx="15" hasCustomPrompt="1"/>
          </p:nvPr>
        </p:nvSpPr>
        <p:spPr>
          <a:xfrm>
            <a:off x="1226601" y="5487646"/>
            <a:ext cx="21930798" cy="6910661"/>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29" name="Line">
            <a:extLst>
              <a:ext uri="{FF2B5EF4-FFF2-40B4-BE49-F238E27FC236}">
                <a16:creationId xmlns:a16="http://schemas.microsoft.com/office/drawing/2014/main" id="{18F5AE30-4053-3847-A624-8C9CC5ADB264}"/>
              </a:ext>
            </a:extLst>
          </p:cNvPr>
          <p:cNvSpPr/>
          <p:nvPr userDrawn="1"/>
        </p:nvSpPr>
        <p:spPr>
          <a:xfrm>
            <a:off x="2182925" y="8260133"/>
            <a:ext cx="20030464" cy="1"/>
          </a:xfrm>
          <a:prstGeom prst="line">
            <a:avLst/>
          </a:prstGeom>
          <a:ln w="12700">
            <a:solidFill>
              <a:schemeClr val="tx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4EAA7EE3-AEA8-7F49-8018-74D450ED5EEE}"/>
              </a:ext>
            </a:extLst>
          </p:cNvPr>
          <p:cNvSpPr>
            <a:spLocks noGrp="1"/>
          </p:cNvSpPr>
          <p:nvPr>
            <p:ph type="body" sz="quarter" idx="13" hasCustomPrompt="1"/>
          </p:nvPr>
        </p:nvSpPr>
        <p:spPr>
          <a:xfrm>
            <a:off x="2182925" y="6785516"/>
            <a:ext cx="6565900" cy="1209026"/>
          </a:xfrm>
          <a:prstGeom prst="rect">
            <a:avLst/>
          </a:prstGeom>
        </p:spPr>
        <p:txBody>
          <a:bodyPr/>
          <a:lstStyle>
            <a:lvl1pPr marL="0" indent="0" algn="l">
              <a:buNone/>
              <a:defRPr sz="9600">
                <a:solidFill>
                  <a:schemeClr val="bg1"/>
                </a:solidFill>
                <a:latin typeface="Gobold" panose="02000500000000000000" pitchFamily="2" charset="77"/>
              </a:defRPr>
            </a:lvl1pPr>
          </a:lstStyle>
          <a:p>
            <a:pPr lvl="0"/>
            <a:r>
              <a:rPr lang="en-US" dirty="0"/>
              <a:t>TITLE HERE</a:t>
            </a:r>
          </a:p>
        </p:txBody>
      </p:sp>
      <p:sp>
        <p:nvSpPr>
          <p:cNvPr id="4" name="Text Placeholder 3">
            <a:extLst>
              <a:ext uri="{FF2B5EF4-FFF2-40B4-BE49-F238E27FC236}">
                <a16:creationId xmlns:a16="http://schemas.microsoft.com/office/drawing/2014/main" id="{10EAB937-5892-2540-9B36-36840AB5D8A4}"/>
              </a:ext>
            </a:extLst>
          </p:cNvPr>
          <p:cNvSpPr>
            <a:spLocks noGrp="1"/>
          </p:cNvSpPr>
          <p:nvPr>
            <p:ph type="body" sz="quarter" idx="14" hasCustomPrompt="1"/>
          </p:nvPr>
        </p:nvSpPr>
        <p:spPr>
          <a:xfrm>
            <a:off x="2182813" y="8486775"/>
            <a:ext cx="20031075" cy="349408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a:t>
            </a:r>
          </a:p>
        </p:txBody>
      </p:sp>
      <p:sp>
        <p:nvSpPr>
          <p:cNvPr id="15" name="Picture Placeholder 47">
            <a:extLst>
              <a:ext uri="{FF2B5EF4-FFF2-40B4-BE49-F238E27FC236}">
                <a16:creationId xmlns:a16="http://schemas.microsoft.com/office/drawing/2014/main" id="{F6081B13-8B72-1C46-8FC4-8DFE05AD7498}"/>
              </a:ext>
            </a:extLst>
          </p:cNvPr>
          <p:cNvSpPr>
            <a:spLocks noGrp="1"/>
          </p:cNvSpPr>
          <p:nvPr>
            <p:ph type="pic" sz="quarter" idx="23"/>
          </p:nvPr>
        </p:nvSpPr>
        <p:spPr>
          <a:xfrm>
            <a:off x="18894519" y="752784"/>
            <a:ext cx="5041497" cy="1619904"/>
          </a:xfrm>
          <a:prstGeom prst="rect">
            <a:avLst/>
          </a:prstGeom>
          <a:blipFill>
            <a:blip r:embed="rId4"/>
            <a:stretch>
              <a:fillRect/>
            </a:stretch>
          </a:blipFill>
        </p:spPr>
        <p:txBody>
          <a:bodyPr/>
          <a:lstStyle/>
          <a:p>
            <a:endParaRPr lang="en-US"/>
          </a:p>
        </p:txBody>
      </p:sp>
    </p:spTree>
    <p:extLst>
      <p:ext uri="{BB962C8B-B14F-4D97-AF65-F5344CB8AC3E}">
        <p14:creationId xmlns:p14="http://schemas.microsoft.com/office/powerpoint/2010/main" val="297536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2" presetClass="entr" presetSubtype="4" fill="hold" grpId="0" nodeType="afterEffect">
                                  <p:stCondLst>
                                    <p:cond delay="0"/>
                                  </p:stCondLst>
                                  <p:iterate>
                                    <p:tmAbs val="0"/>
                                  </p:iterate>
                                  <p:childTnLst>
                                    <p:set>
                                      <p:cBhvr>
                                        <p:cTn id="22" fill="hold"/>
                                        <p:tgtEl>
                                          <p:spTgt spid="24"/>
                                        </p:tgtEl>
                                        <p:attrNameLst>
                                          <p:attrName>style.visibility</p:attrName>
                                        </p:attrNameLst>
                                      </p:cBhvr>
                                      <p:to>
                                        <p:strVal val="visible"/>
                                      </p:to>
                                    </p:set>
                                    <p:anim calcmode="lin" valueType="num">
                                      <p:cBhvr>
                                        <p:cTn id="23" dur="500" fill="hold"/>
                                        <p:tgtEl>
                                          <p:spTgt spid="24"/>
                                        </p:tgtEl>
                                        <p:attrNameLst>
                                          <p:attrName>ppt_x</p:attrName>
                                        </p:attrNameLst>
                                      </p:cBhvr>
                                      <p:tavLst>
                                        <p:tav tm="0">
                                          <p:val>
                                            <p:strVal val="#ppt_x"/>
                                          </p:val>
                                        </p:tav>
                                        <p:tav tm="100000">
                                          <p:val>
                                            <p:strVal val="#ppt_x"/>
                                          </p:val>
                                        </p:tav>
                                      </p:tavLst>
                                    </p:anim>
                                    <p:anim calcmode="lin" valueType="num">
                                      <p:cBhvr>
                                        <p:cTn id="24" dur="500" fill="hold"/>
                                        <p:tgtEl>
                                          <p:spTgt spid="24"/>
                                        </p:tgtEl>
                                        <p:attrNameLst>
                                          <p:attrName>ppt_y</p:attrName>
                                        </p:attrNameLst>
                                      </p:cBhvr>
                                      <p:tavLst>
                                        <p:tav tm="0">
                                          <p:val>
                                            <p:strVal val="1+#ppt_h/2"/>
                                          </p:val>
                                        </p:tav>
                                        <p:tav tm="100000">
                                          <p:val>
                                            <p:strVal val="#ppt_y"/>
                                          </p:val>
                                        </p:tav>
                                      </p:tavLst>
                                    </p:anim>
                                  </p:childTnLst>
                                </p:cTn>
                              </p:par>
                            </p:childTnLst>
                          </p:cTn>
                        </p:par>
                        <p:par>
                          <p:cTn id="25" fill="hold">
                            <p:stCondLst>
                              <p:cond delay="3000"/>
                            </p:stCondLst>
                            <p:childTnLst>
                              <p:par>
                                <p:cTn id="26" presetID="22" presetClass="entr" presetSubtype="8" fill="hold" grpId="0" nodeType="afterEffect">
                                  <p:stCondLst>
                                    <p:cond delay="0"/>
                                  </p:stCondLst>
                                  <p:iterate>
                                    <p:tmAbs val="0"/>
                                  </p:iterate>
                                  <p:childTnLst>
                                    <p:set>
                                      <p:cBhvr>
                                        <p:cTn id="27" fill="hold"/>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par>
                          <p:cTn id="29" fill="hold">
                            <p:stCondLst>
                              <p:cond delay="3500"/>
                            </p:stCondLst>
                            <p:childTnLst>
                              <p:par>
                                <p:cTn id="30" presetID="22" presetClass="entr" presetSubtype="4" fill="hold" grpId="0" nodeType="after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down)">
                                      <p:cBhvr>
                                        <p:cTn id="32" dur="500"/>
                                        <p:tgtEl>
                                          <p:spTgt spid="10">
                                            <p:txEl>
                                              <p:pRg st="0" end="0"/>
                                            </p:txEl>
                                          </p:spTgt>
                                        </p:tgtEl>
                                      </p:cBhvr>
                                    </p:animEffect>
                                  </p:childTnLst>
                                </p:cTn>
                              </p:par>
                            </p:childTnLst>
                          </p:cTn>
                        </p:par>
                        <p:par>
                          <p:cTn id="33" fill="hold">
                            <p:stCondLst>
                              <p:cond delay="4000"/>
                            </p:stCondLst>
                            <p:childTnLst>
                              <p:par>
                                <p:cTn id="34" presetID="23" presetClass="entr" presetSubtype="16" fill="hold" grpId="0" nodeType="afterEffect">
                                  <p:stCondLst>
                                    <p:cond delay="0"/>
                                  </p:stCondLst>
                                  <p:childTnLst>
                                    <p:set>
                                      <p:cBhvr>
                                        <p:cTn id="35" dur="1" fill="hold">
                                          <p:stCondLst>
                                            <p:cond delay="0"/>
                                          </p:stCondLst>
                                        </p:cTn>
                                        <p:tgtEl>
                                          <p:spTgt spid="4">
                                            <p:txEl>
                                              <p:pRg st="0" end="0"/>
                                            </p:txEl>
                                          </p:spTgt>
                                        </p:tgtEl>
                                        <p:attrNameLst>
                                          <p:attrName>style.visibility</p:attrName>
                                        </p:attrNameLst>
                                      </p:cBhvr>
                                      <p:to>
                                        <p:strVal val="visible"/>
                                      </p:to>
                                    </p:set>
                                    <p:anim calcmode="lin" valueType="num">
                                      <p:cBhvr>
                                        <p:cTn id="36"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4">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4" grpId="0" animBg="1" advAuto="0"/>
      <p:bldP spid="14" grpId="0" animBg="1"/>
      <p:bldP spid="2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4" grpId="0" uiExpand="1" build="p">
        <p:tmplLst>
          <p:tmpl lvl="1">
            <p:tnLst>
              <p:par>
                <p:cTn presetID="23" presetClass="entr" presetSubtype="16" fill="hold" nodeType="afterEffect">
                  <p:stCondLst>
                    <p:cond delay="0"/>
                  </p:stCondLst>
                  <p:childTnLst>
                    <p:set>
                      <p:cBhvr>
                        <p:cTn dur="1" fill="hold">
                          <p:stCondLst>
                            <p:cond delay="0"/>
                          </p:stCondLst>
                        </p:cTn>
                        <p:tgtEl>
                          <p:spTgt spid="4"/>
                        </p:tgtEl>
                        <p:attrNameLst>
                          <p:attrName>style.visibility</p:attrName>
                        </p:attrNameLst>
                      </p:cBhvr>
                      <p:to>
                        <p:strVal val="visible"/>
                      </p:to>
                    </p:set>
                    <p:anim calcmode="lin" valueType="num">
                      <p:cBhvr>
                        <p:cTn dur="500" fill="hold"/>
                        <p:tgtEl>
                          <p:spTgt spid="4"/>
                        </p:tgtEl>
                        <p:attrNameLst>
                          <p:attrName>ppt_w</p:attrName>
                        </p:attrNameLst>
                      </p:cBhvr>
                      <p:tavLst>
                        <p:tav tm="0">
                          <p:val>
                            <p:fltVal val="0"/>
                          </p:val>
                        </p:tav>
                        <p:tav tm="100000">
                          <p:val>
                            <p:strVal val="#ppt_w"/>
                          </p:val>
                        </p:tav>
                      </p:tavLst>
                    </p:anim>
                    <p:anim calcmode="lin" valueType="num">
                      <p:cBhvr>
                        <p:cTn dur="500" fill="hold"/>
                        <p:tgtEl>
                          <p:spTgt spid="4"/>
                        </p:tgtEl>
                        <p:attrNameLst>
                          <p:attrName>ppt_h</p:attrName>
                        </p:attrNameLst>
                      </p:cBhvr>
                      <p:tavLst>
                        <p:tav tm="0">
                          <p:val>
                            <p:fltVal val="0"/>
                          </p:val>
                        </p:tav>
                        <p:tav tm="100000">
                          <p:val>
                            <p:strVal val="#ppt_h"/>
                          </p:val>
                        </p:tav>
                      </p:tavLst>
                    </p:anim>
                  </p:childTnLst>
                </p:cTn>
              </p:par>
            </p:tnLst>
          </p:tmpl>
        </p:tmplLst>
      </p:bldP>
      <p:bldP spid="15" grpId="0" animBg="1"/>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2003107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lvl="0"/>
            <a:endParaRPr lang="en-US" dirty="0"/>
          </a:p>
        </p:txBody>
      </p:sp>
      <p:sp>
        <p:nvSpPr>
          <p:cNvPr id="12" name="Picture Placeholder 47">
            <a:extLst>
              <a:ext uri="{FF2B5EF4-FFF2-40B4-BE49-F238E27FC236}">
                <a16:creationId xmlns:a16="http://schemas.microsoft.com/office/drawing/2014/main" id="{8E6502EC-F2AD-F847-AC97-DF0F4EE8E29A}"/>
              </a:ext>
            </a:extLst>
          </p:cNvPr>
          <p:cNvSpPr>
            <a:spLocks noGrp="1"/>
          </p:cNvSpPr>
          <p:nvPr>
            <p:ph type="pic" sz="quarter" idx="23"/>
          </p:nvPr>
        </p:nvSpPr>
        <p:spPr>
          <a:xfrm>
            <a:off x="18894519" y="752784"/>
            <a:ext cx="5041497" cy="1619904"/>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3267380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P spid="12"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935269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6" name="Text Placeholder 3">
            <a:extLst>
              <a:ext uri="{FF2B5EF4-FFF2-40B4-BE49-F238E27FC236}">
                <a16:creationId xmlns:a16="http://schemas.microsoft.com/office/drawing/2014/main" id="{88EE1199-3825-C943-AC1B-AD297861587F}"/>
              </a:ext>
            </a:extLst>
          </p:cNvPr>
          <p:cNvSpPr>
            <a:spLocks noGrp="1"/>
          </p:cNvSpPr>
          <p:nvPr>
            <p:ph type="body" sz="quarter" idx="15" hasCustomPrompt="1"/>
          </p:nvPr>
        </p:nvSpPr>
        <p:spPr>
          <a:xfrm>
            <a:off x="12848492" y="5193324"/>
            <a:ext cx="935269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7" name="Picture Placeholder 47">
            <a:extLst>
              <a:ext uri="{FF2B5EF4-FFF2-40B4-BE49-F238E27FC236}">
                <a16:creationId xmlns:a16="http://schemas.microsoft.com/office/drawing/2014/main" id="{CFB0212A-2FBA-B74F-824F-A0BE96D6967B}"/>
              </a:ext>
            </a:extLst>
          </p:cNvPr>
          <p:cNvSpPr>
            <a:spLocks noGrp="1"/>
          </p:cNvSpPr>
          <p:nvPr>
            <p:ph type="pic" sz="quarter" idx="23"/>
          </p:nvPr>
        </p:nvSpPr>
        <p:spPr>
          <a:xfrm>
            <a:off x="18894519" y="752784"/>
            <a:ext cx="5041497" cy="1619904"/>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127583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par>
                          <p:cTn id="22" fill="hold">
                            <p:stCondLst>
                              <p:cond delay="2000"/>
                            </p:stCondLst>
                            <p:childTnLst>
                              <p:par>
                                <p:cTn id="23" presetID="23" presetClass="entr" presetSubtype="16"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par>
                          <p:cTn id="27" fill="hold">
                            <p:stCondLst>
                              <p:cond delay="2500"/>
                            </p:stCondLst>
                            <p:childTnLst>
                              <p:par>
                                <p:cTn id="28" presetID="22" presetClass="entr" presetSubtype="4"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down)">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P spid="6" grpId="0" uiExpand="1" build="p">
        <p:tmplLst>
          <p:tmpl lvl="1">
            <p:tnLst>
              <p:par>
                <p:cTn presetID="23" presetClass="entr" presetSubtype="16"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500" fill="hold"/>
                        <p:tgtEl>
                          <p:spTgt spid="6"/>
                        </p:tgtEl>
                        <p:attrNameLst>
                          <p:attrName>ppt_w</p:attrName>
                        </p:attrNameLst>
                      </p:cBhvr>
                      <p:tavLst>
                        <p:tav tm="0">
                          <p:val>
                            <p:fltVal val="0"/>
                          </p:val>
                        </p:tav>
                        <p:tav tm="100000">
                          <p:val>
                            <p:strVal val="#ppt_w"/>
                          </p:val>
                        </p:tav>
                      </p:tavLst>
                    </p:anim>
                    <p:anim calcmode="lin" valueType="num">
                      <p:cBhvr>
                        <p:cTn dur="500" fill="hold"/>
                        <p:tgtEl>
                          <p:spTgt spid="6"/>
                        </p:tgtEl>
                        <p:attrNameLst>
                          <p:attrName>ppt_h</p:attrName>
                        </p:attrNameLst>
                      </p:cBhvr>
                      <p:tavLst>
                        <p:tav tm="0">
                          <p:val>
                            <p:fltVal val="0"/>
                          </p:val>
                        </p:tav>
                        <p:tav tm="100000">
                          <p:val>
                            <p:strVal val="#ppt_h"/>
                          </p:val>
                        </p:tav>
                      </p:tavLst>
                    </p:anim>
                  </p:childTnLst>
                </p:cTn>
              </p:par>
            </p:tnLst>
          </p:tmpl>
        </p:tmplLst>
      </p:bldP>
      <p:bldP spid="7"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6" name="Text Placeholder 3">
            <a:extLst>
              <a:ext uri="{FF2B5EF4-FFF2-40B4-BE49-F238E27FC236}">
                <a16:creationId xmlns:a16="http://schemas.microsoft.com/office/drawing/2014/main" id="{88EE1199-3825-C943-AC1B-AD297861587F}"/>
              </a:ext>
            </a:extLst>
          </p:cNvPr>
          <p:cNvSpPr>
            <a:spLocks noGrp="1"/>
          </p:cNvSpPr>
          <p:nvPr>
            <p:ph type="body" sz="quarter" idx="15" hasCustomPrompt="1"/>
          </p:nvPr>
        </p:nvSpPr>
        <p:spPr>
          <a:xfrm>
            <a:off x="9273809" y="5193324"/>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7" name="Text Placeholder 3">
            <a:extLst>
              <a:ext uri="{FF2B5EF4-FFF2-40B4-BE49-F238E27FC236}">
                <a16:creationId xmlns:a16="http://schemas.microsoft.com/office/drawing/2014/main" id="{6CD1B5CD-7409-2940-B563-99AB6AECF7EB}"/>
              </a:ext>
            </a:extLst>
          </p:cNvPr>
          <p:cNvSpPr>
            <a:spLocks noGrp="1"/>
          </p:cNvSpPr>
          <p:nvPr>
            <p:ph type="body" sz="quarter" idx="16" hasCustomPrompt="1"/>
          </p:nvPr>
        </p:nvSpPr>
        <p:spPr>
          <a:xfrm>
            <a:off x="16364805" y="5228494"/>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12" name="Picture Placeholder 47">
            <a:extLst>
              <a:ext uri="{FF2B5EF4-FFF2-40B4-BE49-F238E27FC236}">
                <a16:creationId xmlns:a16="http://schemas.microsoft.com/office/drawing/2014/main" id="{B56DC7E0-A77C-BC48-BE03-045D6A818377}"/>
              </a:ext>
            </a:extLst>
          </p:cNvPr>
          <p:cNvSpPr>
            <a:spLocks noGrp="1"/>
          </p:cNvSpPr>
          <p:nvPr>
            <p:ph type="pic" sz="quarter" idx="23"/>
          </p:nvPr>
        </p:nvSpPr>
        <p:spPr>
          <a:xfrm>
            <a:off x="18894519" y="752784"/>
            <a:ext cx="5041497" cy="1619904"/>
          </a:xfrm>
          <a:prstGeom prst="rect">
            <a:avLst/>
          </a:prstGeom>
          <a:blipFill>
            <a:blip r:embed="rId3"/>
            <a:stretch>
              <a:fillRect/>
            </a:stretch>
          </a:blipFill>
        </p:spPr>
        <p:txBody>
          <a:bodyPr/>
          <a:lstStyle/>
          <a:p>
            <a:endParaRPr lang="en-US"/>
          </a:p>
        </p:txBody>
      </p:sp>
    </p:spTree>
    <p:extLst>
      <p:ext uri="{BB962C8B-B14F-4D97-AF65-F5344CB8AC3E}">
        <p14:creationId xmlns:p14="http://schemas.microsoft.com/office/powerpoint/2010/main" val="3634385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par>
                          <p:cTn id="22" fill="hold">
                            <p:stCondLst>
                              <p:cond delay="2000"/>
                            </p:stCondLst>
                            <p:childTnLst>
                              <p:par>
                                <p:cTn id="23" presetID="23" presetClass="entr" presetSubtype="16"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par>
                          <p:cTn id="27" fill="hold">
                            <p:stCondLst>
                              <p:cond delay="2500"/>
                            </p:stCondLst>
                            <p:childTnLst>
                              <p:par>
                                <p:cTn id="28" presetID="23" presetClass="entr" presetSubtype="16" fill="hold" grpId="0" nodeType="after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p:cTn id="30"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par>
                          <p:cTn id="32" fill="hold">
                            <p:stCondLst>
                              <p:cond delay="3000"/>
                            </p:stCondLst>
                            <p:childTnLst>
                              <p:par>
                                <p:cTn id="33" presetID="22" presetClass="entr" presetSubtype="4"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down)">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P spid="6" grpId="0" uiExpand="1" build="p">
        <p:tmplLst>
          <p:tmpl lvl="1">
            <p:tnLst>
              <p:par>
                <p:cTn presetID="23" presetClass="entr" presetSubtype="16"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500" fill="hold"/>
                        <p:tgtEl>
                          <p:spTgt spid="6"/>
                        </p:tgtEl>
                        <p:attrNameLst>
                          <p:attrName>ppt_w</p:attrName>
                        </p:attrNameLst>
                      </p:cBhvr>
                      <p:tavLst>
                        <p:tav tm="0">
                          <p:val>
                            <p:fltVal val="0"/>
                          </p:val>
                        </p:tav>
                        <p:tav tm="100000">
                          <p:val>
                            <p:strVal val="#ppt_w"/>
                          </p:val>
                        </p:tav>
                      </p:tavLst>
                    </p:anim>
                    <p:anim calcmode="lin" valueType="num">
                      <p:cBhvr>
                        <p:cTn dur="500" fill="hold"/>
                        <p:tgtEl>
                          <p:spTgt spid="6"/>
                        </p:tgtEl>
                        <p:attrNameLst>
                          <p:attrName>ppt_h</p:attrName>
                        </p:attrNameLst>
                      </p:cBhvr>
                      <p:tavLst>
                        <p:tav tm="0">
                          <p:val>
                            <p:fltVal val="0"/>
                          </p:val>
                        </p:tav>
                        <p:tav tm="100000">
                          <p:val>
                            <p:strVal val="#ppt_h"/>
                          </p:val>
                        </p:tav>
                      </p:tavLst>
                    </p:anim>
                  </p:childTnLst>
                </p:cTn>
              </p:par>
            </p:tnLst>
          </p:tmpl>
        </p:tmplLst>
      </p:bldP>
      <p:bldP spid="7" grpId="0" uiExpand="1" build="p">
        <p:tmplLst>
          <p:tmpl lvl="1">
            <p:tnLst>
              <p:par>
                <p:cTn presetID="23" presetClass="entr" presetSubtype="16"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fltVal val="0"/>
                          </p:val>
                        </p:tav>
                        <p:tav tm="100000">
                          <p:val>
                            <p:strVal val="#ppt_w"/>
                          </p:val>
                        </p:tav>
                      </p:tavLst>
                    </p:anim>
                    <p:anim calcmode="lin" valueType="num">
                      <p:cBhvr>
                        <p:cTn dur="500" fill="hold"/>
                        <p:tgtEl>
                          <p:spTgt spid="7"/>
                        </p:tgtEl>
                        <p:attrNameLst>
                          <p:attrName>ppt_h</p:attrName>
                        </p:attrNameLst>
                      </p:cBhvr>
                      <p:tavLst>
                        <p:tav tm="0">
                          <p:val>
                            <p:fltVal val="0"/>
                          </p:val>
                        </p:tav>
                        <p:tav tm="100000">
                          <p:val>
                            <p:strVal val="#ppt_h"/>
                          </p:val>
                        </p:tav>
                      </p:tavLst>
                    </p:anim>
                  </p:childTnLst>
                </p:cTn>
              </p:par>
            </p:tnLst>
          </p:tmpl>
        </p:tmplLst>
      </p:bldP>
      <p:bldP spid="12"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2003107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a:t>
            </a:r>
          </a:p>
        </p:txBody>
      </p:sp>
    </p:spTree>
    <p:extLst>
      <p:ext uri="{BB962C8B-B14F-4D97-AF65-F5344CB8AC3E}">
        <p14:creationId xmlns:p14="http://schemas.microsoft.com/office/powerpoint/2010/main" val="2471981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935269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6" name="Text Placeholder 3">
            <a:extLst>
              <a:ext uri="{FF2B5EF4-FFF2-40B4-BE49-F238E27FC236}">
                <a16:creationId xmlns:a16="http://schemas.microsoft.com/office/drawing/2014/main" id="{88EE1199-3825-C943-AC1B-AD297861587F}"/>
              </a:ext>
            </a:extLst>
          </p:cNvPr>
          <p:cNvSpPr>
            <a:spLocks noGrp="1"/>
          </p:cNvSpPr>
          <p:nvPr>
            <p:ph type="body" sz="quarter" idx="15" hasCustomPrompt="1"/>
          </p:nvPr>
        </p:nvSpPr>
        <p:spPr>
          <a:xfrm>
            <a:off x="12848492" y="5193324"/>
            <a:ext cx="9352695"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Tree>
    <p:extLst>
      <p:ext uri="{BB962C8B-B14F-4D97-AF65-F5344CB8AC3E}">
        <p14:creationId xmlns:p14="http://schemas.microsoft.com/office/powerpoint/2010/main" val="1399337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par>
                          <p:cTn id="22" fill="hold">
                            <p:stCondLst>
                              <p:cond delay="2000"/>
                            </p:stCondLst>
                            <p:childTnLst>
                              <p:par>
                                <p:cTn id="23" presetID="23" presetClass="entr" presetSubtype="16"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P spid="6" grpId="0" uiExpand="1" build="p">
        <p:tmplLst>
          <p:tmpl lvl="1">
            <p:tnLst>
              <p:par>
                <p:cTn presetID="23" presetClass="entr" presetSubtype="16"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500" fill="hold"/>
                        <p:tgtEl>
                          <p:spTgt spid="6"/>
                        </p:tgtEl>
                        <p:attrNameLst>
                          <p:attrName>ppt_w</p:attrName>
                        </p:attrNameLst>
                      </p:cBhvr>
                      <p:tavLst>
                        <p:tav tm="0">
                          <p:val>
                            <p:fltVal val="0"/>
                          </p:val>
                        </p:tav>
                        <p:tav tm="100000">
                          <p:val>
                            <p:strVal val="#ppt_w"/>
                          </p:val>
                        </p:tav>
                      </p:tavLst>
                    </p:anim>
                    <p:anim calcmode="lin" valueType="num">
                      <p:cBhvr>
                        <p:cTn dur="500" fill="hold"/>
                        <p:tgtEl>
                          <p:spTgt spid="6"/>
                        </p:tgtEl>
                        <p:attrNameLst>
                          <p:attrName>ppt_h</p:attrName>
                        </p:attrNameLst>
                      </p:cBhvr>
                      <p:tavLst>
                        <p:tav tm="0">
                          <p:val>
                            <p:fltVal val="0"/>
                          </p:val>
                        </p:tav>
                        <p:tav tm="100000">
                          <p:val>
                            <p:strVal val="#ppt_h"/>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lain logo">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Tree>
    <p:extLst>
      <p:ext uri="{BB962C8B-B14F-4D97-AF65-F5344CB8AC3E}">
        <p14:creationId xmlns:p14="http://schemas.microsoft.com/office/powerpoint/2010/main" val="157601021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ext 1 Column - Dark">
    <p:spTree>
      <p:nvGrpSpPr>
        <p:cNvPr id="1" name=""/>
        <p:cNvGrpSpPr/>
        <p:nvPr/>
      </p:nvGrpSpPr>
      <p:grpSpPr>
        <a:xfrm>
          <a:off x="0" y="0"/>
          <a:ext cx="0" cy="0"/>
          <a:chOff x="0" y="0"/>
          <a:chExt cx="0" cy="0"/>
        </a:xfrm>
      </p:grpSpPr>
      <p:sp>
        <p:nvSpPr>
          <p:cNvPr id="8" name="Rectangle">
            <a:extLst>
              <a:ext uri="{FF2B5EF4-FFF2-40B4-BE49-F238E27FC236}">
                <a16:creationId xmlns:a16="http://schemas.microsoft.com/office/drawing/2014/main" id="{A731D4AC-752F-1149-9789-B5E84A870EC3}"/>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9" name="Line">
            <a:extLst>
              <a:ext uri="{FF2B5EF4-FFF2-40B4-BE49-F238E27FC236}">
                <a16:creationId xmlns:a16="http://schemas.microsoft.com/office/drawing/2014/main" id="{59AE619A-8B3B-E947-9CF5-5B0517D53F00}"/>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0" name="Text Placeholder 3">
            <a:extLst>
              <a:ext uri="{FF2B5EF4-FFF2-40B4-BE49-F238E27FC236}">
                <a16:creationId xmlns:a16="http://schemas.microsoft.com/office/drawing/2014/main" id="{82914E37-F8CD-6D4E-8E30-377F1D7AA589}"/>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solidFill>
                  <a:schemeClr val="bg1"/>
                </a:solidFill>
                <a:latin typeface="Gobold" panose="02000500000000000000" pitchFamily="2" charset="77"/>
              </a:defRPr>
            </a:lvl1pPr>
          </a:lstStyle>
          <a:p>
            <a:pPr lvl="0"/>
            <a:r>
              <a:rPr lang="en-US" dirty="0"/>
              <a:t>TITLE HERE</a:t>
            </a:r>
          </a:p>
        </p:txBody>
      </p:sp>
      <p:sp>
        <p:nvSpPr>
          <p:cNvPr id="11" name="Text Placeholder 3">
            <a:extLst>
              <a:ext uri="{FF2B5EF4-FFF2-40B4-BE49-F238E27FC236}">
                <a16:creationId xmlns:a16="http://schemas.microsoft.com/office/drawing/2014/main" id="{770DB2FB-120B-B649-90A7-20C9ADCCEDEF}"/>
              </a:ext>
            </a:extLst>
          </p:cNvPr>
          <p:cNvSpPr>
            <a:spLocks noGrp="1"/>
          </p:cNvSpPr>
          <p:nvPr>
            <p:ph type="body" sz="quarter" idx="14" hasCustomPrompt="1"/>
          </p:nvPr>
        </p:nvSpPr>
        <p:spPr>
          <a:xfrm>
            <a:off x="2182813" y="5181600"/>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6" name="Text Placeholder 3">
            <a:extLst>
              <a:ext uri="{FF2B5EF4-FFF2-40B4-BE49-F238E27FC236}">
                <a16:creationId xmlns:a16="http://schemas.microsoft.com/office/drawing/2014/main" id="{88EE1199-3825-C943-AC1B-AD297861587F}"/>
              </a:ext>
            </a:extLst>
          </p:cNvPr>
          <p:cNvSpPr>
            <a:spLocks noGrp="1"/>
          </p:cNvSpPr>
          <p:nvPr>
            <p:ph type="body" sz="quarter" idx="15" hasCustomPrompt="1"/>
          </p:nvPr>
        </p:nvSpPr>
        <p:spPr>
          <a:xfrm>
            <a:off x="9273809" y="5193324"/>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
        <p:nvSpPr>
          <p:cNvPr id="7" name="Text Placeholder 3">
            <a:extLst>
              <a:ext uri="{FF2B5EF4-FFF2-40B4-BE49-F238E27FC236}">
                <a16:creationId xmlns:a16="http://schemas.microsoft.com/office/drawing/2014/main" id="{6CD1B5CD-7409-2940-B563-99AB6AECF7EB}"/>
              </a:ext>
            </a:extLst>
          </p:cNvPr>
          <p:cNvSpPr>
            <a:spLocks noGrp="1"/>
          </p:cNvSpPr>
          <p:nvPr>
            <p:ph type="body" sz="quarter" idx="16" hasCustomPrompt="1"/>
          </p:nvPr>
        </p:nvSpPr>
        <p:spPr>
          <a:xfrm>
            <a:off x="16364805" y="5228494"/>
            <a:ext cx="6023341" cy="6799263"/>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a:defRPr/>
            </a:lvl2pPr>
            <a:lvl3pPr algn="l">
              <a:defRPr/>
            </a:lvl3pPr>
            <a:lvl4pPr algn="l">
              <a:defRPr/>
            </a:lvl4pPr>
            <a:lvl5pPr algn="l">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www.ikoniccommunications.com</a:t>
            </a:r>
            <a:r>
              <a:rPr lang="en-US" dirty="0"/>
              <a:t> Contact </a:t>
            </a:r>
            <a:r>
              <a:rPr lang="en-US" dirty="0" err="1"/>
              <a:t>Ikonic</a:t>
            </a:r>
            <a:r>
              <a:rPr lang="en-US" dirty="0"/>
              <a:t> Communications for Professional Graphic Design Services. </a:t>
            </a:r>
            <a:r>
              <a:rPr lang="en-US" dirty="0" err="1"/>
              <a:t>ww.ikoniccommunications.com</a:t>
            </a:r>
            <a:r>
              <a:rPr lang="en-US" dirty="0"/>
              <a:t> Contact </a:t>
            </a:r>
            <a:r>
              <a:rPr lang="en-US" dirty="0" err="1"/>
              <a:t>Ikonic</a:t>
            </a:r>
            <a:r>
              <a:rPr lang="en-US" dirty="0"/>
              <a:t> Communications for Professional Graphic Design Services</a:t>
            </a:r>
          </a:p>
        </p:txBody>
      </p:sp>
    </p:spTree>
    <p:extLst>
      <p:ext uri="{BB962C8B-B14F-4D97-AF65-F5344CB8AC3E}">
        <p14:creationId xmlns:p14="http://schemas.microsoft.com/office/powerpoint/2010/main" val="336272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100000">
                                          <p:val>
                                            <p:strVal val="#ppt_x"/>
                                          </p:val>
                                        </p:tav>
                                      </p:tavLst>
                                    </p:anim>
                                    <p:anim calcmode="lin" valueType="num">
                                      <p:cBhvr>
                                        <p:cTn id="8" dur="5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9" presetClass="entr" fill="hold" grpId="0" nodeType="afterEffect">
                                  <p:stCondLst>
                                    <p:cond delay="0"/>
                                  </p:stCondLst>
                                  <p:iterate>
                                    <p:tmAbs val="0"/>
                                  </p:iterate>
                                  <p:childTnLst>
                                    <p:set>
                                      <p:cBhvr>
                                        <p:cTn id="11" fill="hold"/>
                                        <p:tgtEl>
                                          <p:spTgt spid="9"/>
                                        </p:tgtEl>
                                        <p:attrNameLst>
                                          <p:attrName>style.visibility</p:attrName>
                                        </p:attrNameLst>
                                      </p:cBhvr>
                                      <p:to>
                                        <p:strVal val="visible"/>
                                      </p:to>
                                    </p:set>
                                    <p:animEffect transition="in" filter="dissolve">
                                      <p:cBhvr>
                                        <p:cTn id="12" dur="500"/>
                                        <p:tgtEl>
                                          <p:spTgt spid="9"/>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down)">
                                      <p:cBhvr>
                                        <p:cTn id="16" dur="500"/>
                                        <p:tgtEl>
                                          <p:spTgt spid="10">
                                            <p:txEl>
                                              <p:pRg st="0" end="0"/>
                                            </p:txEl>
                                          </p:spTgt>
                                        </p:tgtEl>
                                      </p:cBhvr>
                                    </p:animEffect>
                                  </p:childTnLst>
                                </p:cTn>
                              </p:par>
                            </p:childTnLst>
                          </p:cTn>
                        </p:par>
                        <p:par>
                          <p:cTn id="17" fill="hold">
                            <p:stCondLst>
                              <p:cond delay="1500"/>
                            </p:stCondLst>
                            <p:childTnLst>
                              <p:par>
                                <p:cTn id="18" presetID="23" presetClass="entr" presetSubtype="16" fill="hold" grpId="0" nodeType="after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 calcmode="lin" valueType="num">
                                      <p:cBhvr>
                                        <p:cTn id="20"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par>
                          <p:cTn id="22" fill="hold">
                            <p:stCondLst>
                              <p:cond delay="2000"/>
                            </p:stCondLst>
                            <p:childTnLst>
                              <p:par>
                                <p:cTn id="23" presetID="23" presetClass="entr" presetSubtype="16"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p:cTn id="25"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6">
                                            <p:txEl>
                                              <p:pRg st="0" end="0"/>
                                            </p:txEl>
                                          </p:spTgt>
                                        </p:tgtEl>
                                        <p:attrNameLst>
                                          <p:attrName>ppt_h</p:attrName>
                                        </p:attrNameLst>
                                      </p:cBhvr>
                                      <p:tavLst>
                                        <p:tav tm="0">
                                          <p:val>
                                            <p:fltVal val="0"/>
                                          </p:val>
                                        </p:tav>
                                        <p:tav tm="100000">
                                          <p:val>
                                            <p:strVal val="#ppt_h"/>
                                          </p:val>
                                        </p:tav>
                                      </p:tavLst>
                                    </p:anim>
                                  </p:childTnLst>
                                </p:cTn>
                              </p:par>
                            </p:childTnLst>
                          </p:cTn>
                        </p:par>
                        <p:par>
                          <p:cTn id="27" fill="hold">
                            <p:stCondLst>
                              <p:cond delay="2500"/>
                            </p:stCondLst>
                            <p:childTnLst>
                              <p:par>
                                <p:cTn id="28" presetID="23" presetClass="entr" presetSubtype="16" fill="hold" grpId="0" nodeType="after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p:cTn id="30"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31"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advAuto="0"/>
      <p:bldP spid="9" grpId="0" animBg="1" advAuto="0"/>
      <p:bldP spid="10" grpId="0" build="p">
        <p:tmplLst>
          <p:tmpl lvl="1">
            <p:tnLst>
              <p:par>
                <p:cTn presetID="22" presetClass="entr" presetSubtype="4"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down)">
                      <p:cBhvr>
                        <p:cTn dur="500"/>
                        <p:tgtEl>
                          <p:spTgt spid="10"/>
                        </p:tgtEl>
                      </p:cBhvr>
                    </p:animEffect>
                  </p:childTnLst>
                </p:cTn>
              </p:par>
            </p:tnLst>
          </p:tmpl>
        </p:tmplLst>
      </p:bldP>
      <p:bldP spid="11" grpId="0" uiExpand="1" build="p">
        <p:tmplLst>
          <p:tmpl lvl="1">
            <p:tnLst>
              <p:par>
                <p:cTn presetID="23" presetClass="entr" presetSubtype="16"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p:cTn dur="500" fill="hold"/>
                        <p:tgtEl>
                          <p:spTgt spid="11"/>
                        </p:tgtEl>
                        <p:attrNameLst>
                          <p:attrName>ppt_w</p:attrName>
                        </p:attrNameLst>
                      </p:cBhvr>
                      <p:tavLst>
                        <p:tav tm="0">
                          <p:val>
                            <p:fltVal val="0"/>
                          </p:val>
                        </p:tav>
                        <p:tav tm="100000">
                          <p:val>
                            <p:strVal val="#ppt_w"/>
                          </p:val>
                        </p:tav>
                      </p:tavLst>
                    </p:anim>
                    <p:anim calcmode="lin" valueType="num">
                      <p:cBhvr>
                        <p:cTn dur="500" fill="hold"/>
                        <p:tgtEl>
                          <p:spTgt spid="11"/>
                        </p:tgtEl>
                        <p:attrNameLst>
                          <p:attrName>ppt_h</p:attrName>
                        </p:attrNameLst>
                      </p:cBhvr>
                      <p:tavLst>
                        <p:tav tm="0">
                          <p:val>
                            <p:fltVal val="0"/>
                          </p:val>
                        </p:tav>
                        <p:tav tm="100000">
                          <p:val>
                            <p:strVal val="#ppt_h"/>
                          </p:val>
                        </p:tav>
                      </p:tavLst>
                    </p:anim>
                  </p:childTnLst>
                </p:cTn>
              </p:par>
            </p:tnLst>
          </p:tmpl>
        </p:tmplLst>
      </p:bldP>
      <p:bldP spid="6" grpId="0" uiExpand="1" build="p">
        <p:tmplLst>
          <p:tmpl lvl="1">
            <p:tnLst>
              <p:par>
                <p:cTn presetID="23" presetClass="entr" presetSubtype="16"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p:cTn dur="500" fill="hold"/>
                        <p:tgtEl>
                          <p:spTgt spid="6"/>
                        </p:tgtEl>
                        <p:attrNameLst>
                          <p:attrName>ppt_w</p:attrName>
                        </p:attrNameLst>
                      </p:cBhvr>
                      <p:tavLst>
                        <p:tav tm="0">
                          <p:val>
                            <p:fltVal val="0"/>
                          </p:val>
                        </p:tav>
                        <p:tav tm="100000">
                          <p:val>
                            <p:strVal val="#ppt_w"/>
                          </p:val>
                        </p:tav>
                      </p:tavLst>
                    </p:anim>
                    <p:anim calcmode="lin" valueType="num">
                      <p:cBhvr>
                        <p:cTn dur="500" fill="hold"/>
                        <p:tgtEl>
                          <p:spTgt spid="6"/>
                        </p:tgtEl>
                        <p:attrNameLst>
                          <p:attrName>ppt_h</p:attrName>
                        </p:attrNameLst>
                      </p:cBhvr>
                      <p:tavLst>
                        <p:tav tm="0">
                          <p:val>
                            <p:fltVal val="0"/>
                          </p:val>
                        </p:tav>
                        <p:tav tm="100000">
                          <p:val>
                            <p:strVal val="#ppt_h"/>
                          </p:val>
                        </p:tav>
                      </p:tavLst>
                    </p:anim>
                  </p:childTnLst>
                </p:cTn>
              </p:par>
            </p:tnLst>
          </p:tmpl>
        </p:tmplLst>
      </p:bldP>
      <p:bldP spid="7" grpId="0" uiExpand="1" build="p">
        <p:tmplLst>
          <p:tmpl lvl="1">
            <p:tnLst>
              <p:par>
                <p:cTn presetID="23" presetClass="entr" presetSubtype="16"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p:cTn dur="500" fill="hold"/>
                        <p:tgtEl>
                          <p:spTgt spid="7"/>
                        </p:tgtEl>
                        <p:attrNameLst>
                          <p:attrName>ppt_w</p:attrName>
                        </p:attrNameLst>
                      </p:cBhvr>
                      <p:tavLst>
                        <p:tav tm="0">
                          <p:val>
                            <p:fltVal val="0"/>
                          </p:val>
                        </p:tav>
                        <p:tav tm="100000">
                          <p:val>
                            <p:strVal val="#ppt_w"/>
                          </p:val>
                        </p:tav>
                      </p:tavLst>
                    </p:anim>
                    <p:anim calcmode="lin" valueType="num">
                      <p:cBhvr>
                        <p:cTn dur="500" fill="hold"/>
                        <p:tgtEl>
                          <p:spTgt spid="7"/>
                        </p:tgtEl>
                        <p:attrNameLst>
                          <p:attrName>ppt_h</p:attrName>
                        </p:attrNameLst>
                      </p:cBhvr>
                      <p:tavLst>
                        <p:tav tm="0">
                          <p:val>
                            <p:fltVal val="0"/>
                          </p:val>
                        </p:tav>
                        <p:tav tm="100000">
                          <p:val>
                            <p:strVal val="#ppt_h"/>
                          </p:val>
                        </p:tav>
                      </p:tavLst>
                    </p:anim>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TA center">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pic>
        <p:nvPicPr>
          <p:cNvPr id="6" name="Picture 5">
            <a:extLst>
              <a:ext uri="{FF2B5EF4-FFF2-40B4-BE49-F238E27FC236}">
                <a16:creationId xmlns:a16="http://schemas.microsoft.com/office/drawing/2014/main" id="{2DBA7F73-B1FD-6C45-A506-3A265C3140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99723" y="2428510"/>
            <a:ext cx="8836206" cy="2935518"/>
          </a:xfrm>
          <a:prstGeom prst="rect">
            <a:avLst/>
          </a:prstGeom>
        </p:spPr>
      </p:pic>
      <p:sp>
        <p:nvSpPr>
          <p:cNvPr id="8" name="Head  Office">
            <a:extLst>
              <a:ext uri="{FF2B5EF4-FFF2-40B4-BE49-F238E27FC236}">
                <a16:creationId xmlns:a16="http://schemas.microsoft.com/office/drawing/2014/main" id="{F3DFF587-B6B6-6A45-AEB0-480703CF37EC}"/>
              </a:ext>
            </a:extLst>
          </p:cNvPr>
          <p:cNvSpPr txBox="1"/>
          <p:nvPr userDrawn="1"/>
        </p:nvSpPr>
        <p:spPr>
          <a:xfrm>
            <a:off x="2694437" y="6760311"/>
            <a:ext cx="18946363" cy="1403459"/>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spAutoFit/>
          </a:bodyPr>
          <a:lstStyle/>
          <a:p>
            <a:pPr algn="ctr" defTabSz="1828800">
              <a:lnSpc>
                <a:spcPct val="90000"/>
              </a:lnSpc>
              <a:defRPr sz="8800" b="1">
                <a:latin typeface="+mn-lt"/>
                <a:ea typeface="+mn-ea"/>
                <a:cs typeface="+mn-cs"/>
                <a:sym typeface="Lato Black"/>
              </a:defRPr>
            </a:pPr>
            <a:endParaRPr lang="en-US" sz="8800" dirty="0">
              <a:solidFill>
                <a:srgbClr val="001A4E"/>
              </a:solidFill>
              <a:latin typeface="Roboto" panose="02000000000000000000" pitchFamily="2" charset="0"/>
              <a:ea typeface="Roboto" panose="02000000000000000000" pitchFamily="2" charset="0"/>
              <a:cs typeface="Lato Light"/>
              <a:sym typeface="Lato Light"/>
            </a:endParaRPr>
          </a:p>
        </p:txBody>
      </p:sp>
      <p:sp>
        <p:nvSpPr>
          <p:cNvPr id="9" name="Line">
            <a:extLst>
              <a:ext uri="{FF2B5EF4-FFF2-40B4-BE49-F238E27FC236}">
                <a16:creationId xmlns:a16="http://schemas.microsoft.com/office/drawing/2014/main" id="{999992E4-BBE4-AD45-B32F-B1D241D4800D}"/>
              </a:ext>
            </a:extLst>
          </p:cNvPr>
          <p:cNvSpPr/>
          <p:nvPr userDrawn="1"/>
        </p:nvSpPr>
        <p:spPr>
          <a:xfrm>
            <a:off x="2694437" y="8382652"/>
            <a:ext cx="18946363" cy="79723"/>
          </a:xfrm>
          <a:prstGeom prst="line">
            <a:avLst/>
          </a:prstGeom>
          <a:ln w="12700">
            <a:solidFill>
              <a:srgbClr val="C00000"/>
            </a:solidFill>
            <a:miter/>
          </a:ln>
        </p:spPr>
        <p:txBody>
          <a:bodyPr tIns="91439" bIns="91439"/>
          <a:lstStyle/>
          <a:p>
            <a:pPr algn="ctr" defTabSz="457200">
              <a:defRPr sz="2400">
                <a:solidFill>
                  <a:srgbClr val="000000"/>
                </a:solidFill>
                <a:uFillTx/>
                <a:latin typeface="+mj-lt"/>
                <a:ea typeface="+mj-ea"/>
                <a:cs typeface="+mj-cs"/>
                <a:sym typeface="Helvetica"/>
              </a:defRPr>
            </a:pPr>
            <a:endParaRPr dirty="0"/>
          </a:p>
        </p:txBody>
      </p:sp>
      <p:sp>
        <p:nvSpPr>
          <p:cNvPr id="4" name="Text Placeholder 3">
            <a:extLst>
              <a:ext uri="{FF2B5EF4-FFF2-40B4-BE49-F238E27FC236}">
                <a16:creationId xmlns:a16="http://schemas.microsoft.com/office/drawing/2014/main" id="{F5890C4B-1893-004A-9B42-E1C5040522E4}"/>
              </a:ext>
            </a:extLst>
          </p:cNvPr>
          <p:cNvSpPr>
            <a:spLocks noGrp="1"/>
          </p:cNvSpPr>
          <p:nvPr>
            <p:ph type="body" sz="quarter" idx="10" hasCustomPrompt="1"/>
          </p:nvPr>
        </p:nvSpPr>
        <p:spPr>
          <a:xfrm>
            <a:off x="2693988" y="8667750"/>
            <a:ext cx="18946812" cy="2609850"/>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a:t>
            </a:r>
          </a:p>
          <a:p>
            <a:pPr marL="0" marR="0" lvl="0" indent="0" algn="just" defTabSz="1828800" rtl="0" eaLnBrk="1" fontAlgn="auto" latinLnBrk="0" hangingPunct="0">
              <a:lnSpc>
                <a:spcPct val="140000"/>
              </a:lnSpc>
              <a:spcBef>
                <a:spcPts val="1000"/>
              </a:spcBef>
              <a:spcAft>
                <a:spcPts val="0"/>
              </a:spcAft>
              <a:buClrTx/>
              <a:buSzTx/>
              <a:buFontTx/>
              <a:buNone/>
              <a:tabLst/>
              <a:defRPr sz="2200"/>
            </a:pPr>
            <a:endParaRPr lang="en-US" sz="2000" dirty="0">
              <a:solidFill>
                <a:schemeClr val="bg1"/>
              </a:solidFill>
            </a:endParaRPr>
          </a:p>
          <a:p>
            <a:pPr algn="just" defTabSz="1828800">
              <a:lnSpc>
                <a:spcPct val="140000"/>
              </a:lnSpc>
              <a:spcBef>
                <a:spcPts val="1000"/>
              </a:spcBef>
              <a:defRPr sz="2200"/>
            </a:pPr>
            <a:endParaRPr lang="en-US" sz="2000" dirty="0">
              <a:solidFill>
                <a:schemeClr val="bg1"/>
              </a:solidFill>
            </a:endParaRPr>
          </a:p>
        </p:txBody>
      </p:sp>
      <p:sp>
        <p:nvSpPr>
          <p:cNvPr id="12" name="Text Placeholder 11">
            <a:extLst>
              <a:ext uri="{FF2B5EF4-FFF2-40B4-BE49-F238E27FC236}">
                <a16:creationId xmlns:a16="http://schemas.microsoft.com/office/drawing/2014/main" id="{4075FD94-F345-524E-8F2C-8D07EC74CC15}"/>
              </a:ext>
            </a:extLst>
          </p:cNvPr>
          <p:cNvSpPr>
            <a:spLocks noGrp="1"/>
          </p:cNvSpPr>
          <p:nvPr>
            <p:ph type="body" sz="quarter" idx="11" hasCustomPrompt="1"/>
          </p:nvPr>
        </p:nvSpPr>
        <p:spPr>
          <a:xfrm>
            <a:off x="2693988" y="6400800"/>
            <a:ext cx="18946812" cy="1763713"/>
          </a:xfrm>
          <a:prstGeom prst="rect">
            <a:avLst/>
          </a:prstGeom>
        </p:spPr>
        <p:txBody>
          <a:bodyPr/>
          <a:lstStyle>
            <a:lvl1pPr marL="0" indent="0" algn="ctr">
              <a:buNone/>
              <a:defRPr sz="8000" b="1" i="0">
                <a:solidFill>
                  <a:schemeClr val="bg1"/>
                </a:solidFill>
                <a:latin typeface="Playfair Display" pitchFamily="2" charset="77"/>
              </a:defRPr>
            </a:lvl1pPr>
          </a:lstStyle>
          <a:p>
            <a:pPr lvl="0"/>
            <a:r>
              <a:rPr lang="en-US" dirty="0"/>
              <a:t>CTA</a:t>
            </a:r>
          </a:p>
        </p:txBody>
      </p:sp>
    </p:spTree>
    <p:extLst>
      <p:ext uri="{BB962C8B-B14F-4D97-AF65-F5344CB8AC3E}">
        <p14:creationId xmlns:p14="http://schemas.microsoft.com/office/powerpoint/2010/main" val="36330990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2" presetClass="entr" presetSubtype="8" fill="hold" grpId="0" nodeType="afterEffect">
                                  <p:stCondLst>
                                    <p:cond delay="0"/>
                                  </p:stCondLst>
                                  <p:iterate>
                                    <p:tmAbs val="0"/>
                                  </p:iterate>
                                  <p:childTnLst>
                                    <p:set>
                                      <p:cBhvr>
                                        <p:cTn id="17" fill="hold"/>
                                        <p:tgtEl>
                                          <p:spTgt spid="8"/>
                                        </p:tgtEl>
                                        <p:attrNameLst>
                                          <p:attrName>style.visibility</p:attrName>
                                        </p:attrNameLst>
                                      </p:cBhvr>
                                      <p:to>
                                        <p:strVal val="visible"/>
                                      </p:to>
                                    </p:set>
                                    <p:animEffect transition="in" filter="wipe(left)">
                                      <p:cBhvr>
                                        <p:cTn id="18" dur="500"/>
                                        <p:tgtEl>
                                          <p:spTgt spid="8"/>
                                        </p:tgtEl>
                                      </p:cBhvr>
                                    </p:animEffect>
                                  </p:childTnLst>
                                </p:cTn>
                              </p:par>
                            </p:childTnLst>
                          </p:cTn>
                        </p:par>
                        <p:par>
                          <p:cTn id="19" fill="hold">
                            <p:stCondLst>
                              <p:cond delay="2000"/>
                            </p:stCondLst>
                            <p:childTnLst>
                              <p:par>
                                <p:cTn id="20" presetID="22" presetClass="entr" presetSubtype="8" fill="hold" grpId="0" nodeType="afterEffect">
                                  <p:stCondLst>
                                    <p:cond delay="0"/>
                                  </p:stCondLst>
                                  <p:iterate>
                                    <p:tmAbs val="0"/>
                                  </p:iterate>
                                  <p:childTnLst>
                                    <p:set>
                                      <p:cBhvr>
                                        <p:cTn id="21" fill="hold"/>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8" grpId="0" animBg="1" advAuto="0"/>
      <p:bldP spid="9" grpId="0" animBg="1" advAuto="0"/>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TA &amp; Page Title">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4" name="Rectangle">
            <a:extLst>
              <a:ext uri="{FF2B5EF4-FFF2-40B4-BE49-F238E27FC236}">
                <a16:creationId xmlns:a16="http://schemas.microsoft.com/office/drawing/2014/main" id="{0D43DF42-B806-764E-8DD2-5EBE7F6458E0}"/>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6" name="Line">
            <a:extLst>
              <a:ext uri="{FF2B5EF4-FFF2-40B4-BE49-F238E27FC236}">
                <a16:creationId xmlns:a16="http://schemas.microsoft.com/office/drawing/2014/main" id="{399E9FB6-3800-8E4C-8219-1F219F10A483}"/>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pic>
        <p:nvPicPr>
          <p:cNvPr id="17" name="Picture 16">
            <a:extLst>
              <a:ext uri="{FF2B5EF4-FFF2-40B4-BE49-F238E27FC236}">
                <a16:creationId xmlns:a16="http://schemas.microsoft.com/office/drawing/2014/main" id="{3E36664C-C359-D948-893A-8CB8346F0D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1251" y="10315027"/>
            <a:ext cx="5041499" cy="1674860"/>
          </a:xfrm>
          <a:prstGeom prst="rect">
            <a:avLst/>
          </a:prstGeom>
        </p:spPr>
      </p:pic>
      <p:sp>
        <p:nvSpPr>
          <p:cNvPr id="19" name="Text Placeholder 3">
            <a:extLst>
              <a:ext uri="{FF2B5EF4-FFF2-40B4-BE49-F238E27FC236}">
                <a16:creationId xmlns:a16="http://schemas.microsoft.com/office/drawing/2014/main" id="{2D4BE52C-7576-1C43-ABBC-0DFBB8C8B74B}"/>
              </a:ext>
            </a:extLst>
          </p:cNvPr>
          <p:cNvSpPr>
            <a:spLocks noGrp="1"/>
          </p:cNvSpPr>
          <p:nvPr>
            <p:ph type="body" sz="quarter" idx="12" hasCustomPrompt="1"/>
          </p:nvPr>
        </p:nvSpPr>
        <p:spPr>
          <a:xfrm>
            <a:off x="6516688" y="1404439"/>
            <a:ext cx="11350625" cy="1328689"/>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
        <p:nvSpPr>
          <p:cNvPr id="20" name="Line">
            <a:extLst>
              <a:ext uri="{FF2B5EF4-FFF2-40B4-BE49-F238E27FC236}">
                <a16:creationId xmlns:a16="http://schemas.microsoft.com/office/drawing/2014/main" id="{EB6A8E5E-0670-EC49-9AD5-5BDA3E9B786F}"/>
              </a:ext>
            </a:extLst>
          </p:cNvPr>
          <p:cNvSpPr/>
          <p:nvPr userDrawn="1"/>
        </p:nvSpPr>
        <p:spPr>
          <a:xfrm>
            <a:off x="2694437" y="7138386"/>
            <a:ext cx="18946363" cy="79723"/>
          </a:xfrm>
          <a:prstGeom prst="line">
            <a:avLst/>
          </a:prstGeom>
          <a:ln w="12700">
            <a:solidFill>
              <a:srgbClr val="C00000"/>
            </a:solidFill>
            <a:miter/>
          </a:ln>
        </p:spPr>
        <p:txBody>
          <a:bodyPr tIns="91439" bIns="91439"/>
          <a:lstStyle/>
          <a:p>
            <a:pPr algn="ctr" defTabSz="457200">
              <a:defRPr sz="2400">
                <a:solidFill>
                  <a:srgbClr val="000000"/>
                </a:solidFill>
                <a:uFillTx/>
                <a:latin typeface="+mj-lt"/>
                <a:ea typeface="+mj-ea"/>
                <a:cs typeface="+mj-cs"/>
                <a:sym typeface="Helvetica"/>
              </a:defRPr>
            </a:pPr>
            <a:endParaRPr dirty="0"/>
          </a:p>
        </p:txBody>
      </p:sp>
      <p:sp>
        <p:nvSpPr>
          <p:cNvPr id="21" name="Text Placeholder 3">
            <a:extLst>
              <a:ext uri="{FF2B5EF4-FFF2-40B4-BE49-F238E27FC236}">
                <a16:creationId xmlns:a16="http://schemas.microsoft.com/office/drawing/2014/main" id="{EB9D4639-C081-234F-A57E-1F5E049A6381}"/>
              </a:ext>
            </a:extLst>
          </p:cNvPr>
          <p:cNvSpPr>
            <a:spLocks noGrp="1"/>
          </p:cNvSpPr>
          <p:nvPr>
            <p:ph type="body" sz="quarter" idx="10" hasCustomPrompt="1"/>
          </p:nvPr>
        </p:nvSpPr>
        <p:spPr>
          <a:xfrm>
            <a:off x="2693988" y="7423484"/>
            <a:ext cx="18946812" cy="2609850"/>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a:t>
            </a:r>
          </a:p>
          <a:p>
            <a:pPr marL="0" marR="0" lvl="0" indent="0" algn="just" defTabSz="1828800" rtl="0" eaLnBrk="1" fontAlgn="auto" latinLnBrk="0" hangingPunct="0">
              <a:lnSpc>
                <a:spcPct val="140000"/>
              </a:lnSpc>
              <a:spcBef>
                <a:spcPts val="1000"/>
              </a:spcBef>
              <a:spcAft>
                <a:spcPts val="0"/>
              </a:spcAft>
              <a:buClrTx/>
              <a:buSzTx/>
              <a:buFontTx/>
              <a:buNone/>
              <a:tabLst/>
              <a:defRPr sz="2200"/>
            </a:pPr>
            <a:endParaRPr lang="en-US" sz="2000" dirty="0">
              <a:solidFill>
                <a:schemeClr val="bg1"/>
              </a:solidFill>
            </a:endParaRPr>
          </a:p>
          <a:p>
            <a:pPr algn="just" defTabSz="1828800">
              <a:lnSpc>
                <a:spcPct val="140000"/>
              </a:lnSpc>
              <a:spcBef>
                <a:spcPts val="1000"/>
              </a:spcBef>
              <a:defRPr sz="2200"/>
            </a:pPr>
            <a:endParaRPr lang="en-US" sz="2000" dirty="0">
              <a:solidFill>
                <a:schemeClr val="bg1"/>
              </a:solidFill>
            </a:endParaRPr>
          </a:p>
        </p:txBody>
      </p:sp>
      <p:sp>
        <p:nvSpPr>
          <p:cNvPr id="22" name="Text Placeholder 11">
            <a:extLst>
              <a:ext uri="{FF2B5EF4-FFF2-40B4-BE49-F238E27FC236}">
                <a16:creationId xmlns:a16="http://schemas.microsoft.com/office/drawing/2014/main" id="{3621EE7C-DFA5-784B-AFAC-8A410E751069}"/>
              </a:ext>
            </a:extLst>
          </p:cNvPr>
          <p:cNvSpPr>
            <a:spLocks noGrp="1"/>
          </p:cNvSpPr>
          <p:nvPr>
            <p:ph type="body" sz="quarter" idx="11" hasCustomPrompt="1"/>
          </p:nvPr>
        </p:nvSpPr>
        <p:spPr>
          <a:xfrm>
            <a:off x="2693988" y="5156534"/>
            <a:ext cx="18946812" cy="1763713"/>
          </a:xfrm>
          <a:prstGeom prst="rect">
            <a:avLst/>
          </a:prstGeom>
        </p:spPr>
        <p:txBody>
          <a:bodyPr/>
          <a:lstStyle>
            <a:lvl1pPr marL="0" indent="0" algn="ctr">
              <a:buNone/>
              <a:defRPr sz="8000" b="1" i="0">
                <a:solidFill>
                  <a:schemeClr val="bg1"/>
                </a:solidFill>
                <a:latin typeface="Playfair Display" pitchFamily="2" charset="77"/>
              </a:defRPr>
            </a:lvl1pPr>
          </a:lstStyle>
          <a:p>
            <a:pPr lvl="0"/>
            <a:r>
              <a:rPr lang="en-US" dirty="0"/>
              <a:t>CTA</a:t>
            </a:r>
          </a:p>
        </p:txBody>
      </p:sp>
    </p:spTree>
    <p:extLst>
      <p:ext uri="{BB962C8B-B14F-4D97-AF65-F5344CB8AC3E}">
        <p14:creationId xmlns:p14="http://schemas.microsoft.com/office/powerpoint/2010/main" val="401577182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 presetClass="entr" presetSubtype="1" fill="hold" grpId="0" nodeType="afterEffect">
                                  <p:stCondLst>
                                    <p:cond delay="0"/>
                                  </p:stCondLst>
                                  <p:iterate>
                                    <p:tmAbs val="0"/>
                                  </p:iterate>
                                  <p:childTnLst>
                                    <p:set>
                                      <p:cBhvr>
                                        <p:cTn id="17" fill="hold"/>
                                        <p:tgtEl>
                                          <p:spTgt spid="14"/>
                                        </p:tgtEl>
                                        <p:attrNameLst>
                                          <p:attrName>style.visibility</p:attrName>
                                        </p:attrNameLst>
                                      </p:cBhvr>
                                      <p:to>
                                        <p:strVal val="visible"/>
                                      </p:to>
                                    </p:se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0-#ppt_h/2"/>
                                          </p:val>
                                        </p:tav>
                                        <p:tav tm="100000">
                                          <p:val>
                                            <p:strVal val="#ppt_y"/>
                                          </p:val>
                                        </p:tav>
                                      </p:tavLst>
                                    </p:anim>
                                  </p:childTnLst>
                                </p:cTn>
                              </p:par>
                            </p:childTnLst>
                          </p:cTn>
                        </p:par>
                        <p:par>
                          <p:cTn id="20" fill="hold">
                            <p:stCondLst>
                              <p:cond delay="2000"/>
                            </p:stCondLst>
                            <p:childTnLst>
                              <p:par>
                                <p:cTn id="21" presetID="9" presetClass="entr" fill="hold" grpId="0" nodeType="afterEffect">
                                  <p:stCondLst>
                                    <p:cond delay="0"/>
                                  </p:stCondLst>
                                  <p:iterate>
                                    <p:tmAbs val="0"/>
                                  </p:iterate>
                                  <p:childTnLst>
                                    <p:set>
                                      <p:cBhvr>
                                        <p:cTn id="22" fill="hold"/>
                                        <p:tgtEl>
                                          <p:spTgt spid="16"/>
                                        </p:tgtEl>
                                        <p:attrNameLst>
                                          <p:attrName>style.visibility</p:attrName>
                                        </p:attrNameLst>
                                      </p:cBhvr>
                                      <p:to>
                                        <p:strVal val="visible"/>
                                      </p:to>
                                    </p:set>
                                    <p:animEffect transition="in" filter="dissolve">
                                      <p:cBhvr>
                                        <p:cTn id="23" dur="500"/>
                                        <p:tgtEl>
                                          <p:spTgt spid="16"/>
                                        </p:tgtEl>
                                      </p:cBhvr>
                                    </p:animEffect>
                                  </p:childTnLst>
                                </p:cTn>
                              </p:par>
                            </p:childTnLst>
                          </p:cTn>
                        </p:par>
                        <p:par>
                          <p:cTn id="24" fill="hold">
                            <p:stCondLst>
                              <p:cond delay="2500"/>
                            </p:stCondLst>
                            <p:childTnLst>
                              <p:par>
                                <p:cTn id="25" presetID="22" presetClass="entr" presetSubtype="8" fill="hold" grpId="0" nodeType="afterEffect">
                                  <p:stCondLst>
                                    <p:cond delay="0"/>
                                  </p:stCondLst>
                                  <p:iterate>
                                    <p:tmAbs val="0"/>
                                  </p:iterate>
                                  <p:childTnLst>
                                    <p:set>
                                      <p:cBhvr>
                                        <p:cTn id="26" fill="hold"/>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par>
                          <p:cTn id="28" fill="hold">
                            <p:stCondLst>
                              <p:cond delay="3000"/>
                            </p:stCondLst>
                            <p:childTnLst>
                              <p:par>
                                <p:cTn id="29" presetID="23" presetClass="entr" presetSubtype="16" fill="hold" grpId="0" nodeType="after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p:cTn id="31"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32" dur="500" fill="hold"/>
                                        <p:tgtEl>
                                          <p:spTgt spid="19">
                                            <p:txEl>
                                              <p:pRg st="0" end="0"/>
                                            </p:txEl>
                                          </p:spTgt>
                                        </p:tgtEl>
                                        <p:attrNameLst>
                                          <p:attrName>ppt_h</p:attrName>
                                        </p:attrNameLst>
                                      </p:cBhvr>
                                      <p:tavLst>
                                        <p:tav tm="0">
                                          <p:val>
                                            <p:fltVal val="0"/>
                                          </p:val>
                                        </p:tav>
                                        <p:tav tm="100000">
                                          <p:val>
                                            <p:strVal val="#ppt_h"/>
                                          </p:val>
                                        </p:tav>
                                      </p:tavLst>
                                    </p:anim>
                                  </p:childTnLst>
                                </p:cTn>
                              </p:par>
                            </p:childTnLst>
                          </p:cTn>
                        </p:par>
                        <p:par>
                          <p:cTn id="33" fill="hold">
                            <p:stCondLst>
                              <p:cond delay="3500"/>
                            </p:stCondLst>
                            <p:childTnLst>
                              <p:par>
                                <p:cTn id="34" presetID="23" presetClass="entr" presetSubtype="16" fill="hold" grpId="0" nodeType="after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 calcmode="lin" valueType="num">
                                      <p:cBhvr>
                                        <p:cTn id="36" dur="500" fill="hold"/>
                                        <p:tgtEl>
                                          <p:spTgt spid="22">
                                            <p:txEl>
                                              <p:pRg st="0" end="0"/>
                                            </p:txEl>
                                          </p:spTgt>
                                        </p:tgtEl>
                                        <p:attrNameLst>
                                          <p:attrName>ppt_w</p:attrName>
                                        </p:attrNameLst>
                                      </p:cBhvr>
                                      <p:tavLst>
                                        <p:tav tm="0">
                                          <p:val>
                                            <p:fltVal val="0"/>
                                          </p:val>
                                        </p:tav>
                                        <p:tav tm="100000">
                                          <p:val>
                                            <p:strVal val="#ppt_w"/>
                                          </p:val>
                                        </p:tav>
                                      </p:tavLst>
                                    </p:anim>
                                    <p:anim calcmode="lin" valueType="num">
                                      <p:cBhvr>
                                        <p:cTn id="37" dur="500" fill="hold"/>
                                        <p:tgtEl>
                                          <p:spTgt spid="22">
                                            <p:txEl>
                                              <p:pRg st="0" end="0"/>
                                            </p:txEl>
                                          </p:spTgt>
                                        </p:tgtEl>
                                        <p:attrNameLst>
                                          <p:attrName>ppt_h</p:attrName>
                                        </p:attrNameLst>
                                      </p:cBhvr>
                                      <p:tavLst>
                                        <p:tav tm="0">
                                          <p:val>
                                            <p:fltVal val="0"/>
                                          </p:val>
                                        </p:tav>
                                        <p:tav tm="100000">
                                          <p:val>
                                            <p:strVal val="#ppt_h"/>
                                          </p:val>
                                        </p:tav>
                                      </p:tavLst>
                                    </p:anim>
                                  </p:childTnLst>
                                </p:cTn>
                              </p:par>
                            </p:childTnLst>
                          </p:cTn>
                        </p:par>
                        <p:par>
                          <p:cTn id="38" fill="hold">
                            <p:stCondLst>
                              <p:cond delay="4000"/>
                            </p:stCondLst>
                            <p:childTnLst>
                              <p:par>
                                <p:cTn id="39" presetID="23" presetClass="entr" presetSubtype="16" fill="hold" grpId="0" nodeType="afterEffect">
                                  <p:stCondLst>
                                    <p:cond delay="0"/>
                                  </p:stCondLst>
                                  <p:childTnLst>
                                    <p:set>
                                      <p:cBhvr>
                                        <p:cTn id="40" dur="1" fill="hold">
                                          <p:stCondLst>
                                            <p:cond delay="0"/>
                                          </p:stCondLst>
                                        </p:cTn>
                                        <p:tgtEl>
                                          <p:spTgt spid="21">
                                            <p:txEl>
                                              <p:pRg st="0" end="0"/>
                                            </p:txEl>
                                          </p:spTgt>
                                        </p:tgtEl>
                                        <p:attrNameLst>
                                          <p:attrName>style.visibility</p:attrName>
                                        </p:attrNameLst>
                                      </p:cBhvr>
                                      <p:to>
                                        <p:strVal val="visible"/>
                                      </p:to>
                                    </p:set>
                                    <p:anim calcmode="lin" valueType="num">
                                      <p:cBhvr>
                                        <p:cTn id="41" dur="5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42" dur="500" fill="hold"/>
                                        <p:tgtEl>
                                          <p:spTgt spid="21">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14" grpId="0" animBg="1" advAuto="0"/>
      <p:bldP spid="16" grpId="0" animBg="1" advAuto="0"/>
      <p:bldP spid="19" grpId="0" build="p">
        <p:tmplLst>
          <p:tmpl lvl="1">
            <p:tnLst>
              <p:par>
                <p:cTn presetID="2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childTnLst>
                </p:cTn>
              </p:par>
            </p:tnLst>
          </p:tmpl>
        </p:tmplLst>
      </p:bldP>
      <p:bldP spid="20" grpId="0" animBg="1" advAuto="0"/>
      <p:bldP spid="21" grpId="0" build="p">
        <p:tmplLst>
          <p:tmpl lvl="1">
            <p:tnLst>
              <p:par>
                <p:cTn presetID="23" presetClass="entr" presetSubtype="16"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p:cTn dur="500" fill="hold"/>
                        <p:tgtEl>
                          <p:spTgt spid="21"/>
                        </p:tgtEl>
                        <p:attrNameLst>
                          <p:attrName>ppt_w</p:attrName>
                        </p:attrNameLst>
                      </p:cBhvr>
                      <p:tavLst>
                        <p:tav tm="0">
                          <p:val>
                            <p:fltVal val="0"/>
                          </p:val>
                        </p:tav>
                        <p:tav tm="100000">
                          <p:val>
                            <p:strVal val="#ppt_w"/>
                          </p:val>
                        </p:tav>
                      </p:tavLst>
                    </p:anim>
                    <p:anim calcmode="lin" valueType="num">
                      <p:cBhvr>
                        <p:cTn dur="500" fill="hold"/>
                        <p:tgtEl>
                          <p:spTgt spid="21"/>
                        </p:tgtEl>
                        <p:attrNameLst>
                          <p:attrName>ppt_h</p:attrName>
                        </p:attrNameLst>
                      </p:cBhvr>
                      <p:tavLst>
                        <p:tav tm="0">
                          <p:val>
                            <p:fltVal val="0"/>
                          </p:val>
                        </p:tav>
                        <p:tav tm="100000">
                          <p:val>
                            <p:strVal val="#ppt_h"/>
                          </p:val>
                        </p:tav>
                      </p:tavLst>
                    </p:anim>
                  </p:childTnLst>
                </p:cTn>
              </p:par>
            </p:tnLst>
          </p:tmpl>
        </p:tmplLst>
      </p:bldP>
      <p:bldP spid="22" grpId="0" build="p">
        <p:tmplLst>
          <p:tmpl lvl="1">
            <p:tnLst>
              <p:par>
                <p:cTn presetID="23" presetClass="entr" presetSubtype="16"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p:cTn dur="500" fill="hold"/>
                        <p:tgtEl>
                          <p:spTgt spid="22"/>
                        </p:tgtEl>
                        <p:attrNameLst>
                          <p:attrName>ppt_w</p:attrName>
                        </p:attrNameLst>
                      </p:cBhvr>
                      <p:tavLst>
                        <p:tav tm="0">
                          <p:val>
                            <p:fltVal val="0"/>
                          </p:val>
                        </p:tav>
                        <p:tav tm="100000">
                          <p:val>
                            <p:strVal val="#ppt_w"/>
                          </p:val>
                        </p:tav>
                      </p:tavLst>
                    </p:anim>
                    <p:anim calcmode="lin" valueType="num">
                      <p:cBhvr>
                        <p:cTn dur="500" fill="hold"/>
                        <p:tgtEl>
                          <p:spTgt spid="22"/>
                        </p:tgtEl>
                        <p:attrNameLst>
                          <p:attrName>ppt_h</p:attrName>
                        </p:attrNameLst>
                      </p:cBhvr>
                      <p:tavLst>
                        <p:tav tm="0">
                          <p:val>
                            <p:fltVal val="0"/>
                          </p:val>
                        </p:tav>
                        <p:tav tm="100000">
                          <p:val>
                            <p:strVal val="#ppt_h"/>
                          </p:val>
                        </p:tav>
                      </p:tavLst>
                    </p:anim>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TA 2 Column">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4" name="Rectangle">
            <a:extLst>
              <a:ext uri="{FF2B5EF4-FFF2-40B4-BE49-F238E27FC236}">
                <a16:creationId xmlns:a16="http://schemas.microsoft.com/office/drawing/2014/main" id="{0D43DF42-B806-764E-8DD2-5EBE7F6458E0}"/>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6" name="Line">
            <a:extLst>
              <a:ext uri="{FF2B5EF4-FFF2-40B4-BE49-F238E27FC236}">
                <a16:creationId xmlns:a16="http://schemas.microsoft.com/office/drawing/2014/main" id="{399E9FB6-3800-8E4C-8219-1F219F10A483}"/>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pic>
        <p:nvPicPr>
          <p:cNvPr id="17" name="Picture 16">
            <a:extLst>
              <a:ext uri="{FF2B5EF4-FFF2-40B4-BE49-F238E27FC236}">
                <a16:creationId xmlns:a16="http://schemas.microsoft.com/office/drawing/2014/main" id="{3E36664C-C359-D948-893A-8CB8346F0D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1251" y="10315027"/>
            <a:ext cx="5041499" cy="1674860"/>
          </a:xfrm>
          <a:prstGeom prst="rect">
            <a:avLst/>
          </a:prstGeom>
        </p:spPr>
      </p:pic>
      <p:sp>
        <p:nvSpPr>
          <p:cNvPr id="18" name="Head  Office">
            <a:extLst>
              <a:ext uri="{FF2B5EF4-FFF2-40B4-BE49-F238E27FC236}">
                <a16:creationId xmlns:a16="http://schemas.microsoft.com/office/drawing/2014/main" id="{79A5BB51-F000-2F4A-960F-EDC42B167944}"/>
              </a:ext>
            </a:extLst>
          </p:cNvPr>
          <p:cNvSpPr txBox="1"/>
          <p:nvPr userDrawn="1"/>
        </p:nvSpPr>
        <p:spPr>
          <a:xfrm>
            <a:off x="2505142" y="5034036"/>
            <a:ext cx="7296357" cy="1403459"/>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spAutoFit/>
          </a:bodyPr>
          <a:lstStyle/>
          <a:p>
            <a:pPr defTabSz="1828800">
              <a:lnSpc>
                <a:spcPct val="90000"/>
              </a:lnSpc>
              <a:defRPr sz="8800" b="1">
                <a:latin typeface="+mn-lt"/>
                <a:ea typeface="+mn-ea"/>
                <a:cs typeface="+mn-cs"/>
                <a:sym typeface="Lato Black"/>
              </a:defRPr>
            </a:pPr>
            <a:endParaRPr lang="en-US" sz="8800" dirty="0">
              <a:solidFill>
                <a:srgbClr val="001A4E"/>
              </a:solidFill>
              <a:latin typeface="Roboto" panose="02000000000000000000" pitchFamily="2" charset="0"/>
              <a:ea typeface="Roboto" panose="02000000000000000000" pitchFamily="2" charset="0"/>
              <a:cs typeface="Lato Light"/>
              <a:sym typeface="Lato Light"/>
            </a:endParaRPr>
          </a:p>
        </p:txBody>
      </p:sp>
      <p:sp>
        <p:nvSpPr>
          <p:cNvPr id="12" name="Line">
            <a:extLst>
              <a:ext uri="{FF2B5EF4-FFF2-40B4-BE49-F238E27FC236}">
                <a16:creationId xmlns:a16="http://schemas.microsoft.com/office/drawing/2014/main" id="{FF493A90-77A0-1E48-9F56-4CEF93564B3A}"/>
              </a:ext>
            </a:extLst>
          </p:cNvPr>
          <p:cNvSpPr/>
          <p:nvPr userDrawn="1"/>
        </p:nvSpPr>
        <p:spPr>
          <a:xfrm>
            <a:off x="2694437" y="7138386"/>
            <a:ext cx="18946363" cy="79723"/>
          </a:xfrm>
          <a:prstGeom prst="line">
            <a:avLst/>
          </a:prstGeom>
          <a:ln w="12700">
            <a:solidFill>
              <a:srgbClr val="C00000"/>
            </a:solidFill>
            <a:miter/>
          </a:ln>
        </p:spPr>
        <p:txBody>
          <a:bodyPr tIns="91439" bIns="91439"/>
          <a:lstStyle/>
          <a:p>
            <a:pPr algn="ctr" defTabSz="457200">
              <a:defRPr sz="2400">
                <a:solidFill>
                  <a:srgbClr val="000000"/>
                </a:solidFill>
                <a:uFillTx/>
                <a:latin typeface="+mj-lt"/>
                <a:ea typeface="+mj-ea"/>
                <a:cs typeface="+mj-cs"/>
                <a:sym typeface="Helvetica"/>
              </a:defRPr>
            </a:pPr>
            <a:endParaRPr dirty="0"/>
          </a:p>
        </p:txBody>
      </p:sp>
      <p:sp>
        <p:nvSpPr>
          <p:cNvPr id="13" name="Text Placeholder 3">
            <a:extLst>
              <a:ext uri="{FF2B5EF4-FFF2-40B4-BE49-F238E27FC236}">
                <a16:creationId xmlns:a16="http://schemas.microsoft.com/office/drawing/2014/main" id="{789B795B-B337-D84C-8305-6D48AF9EFFD8}"/>
              </a:ext>
            </a:extLst>
          </p:cNvPr>
          <p:cNvSpPr>
            <a:spLocks noGrp="1"/>
          </p:cNvSpPr>
          <p:nvPr>
            <p:ph type="body" sz="quarter" idx="10" hasCustomPrompt="1"/>
          </p:nvPr>
        </p:nvSpPr>
        <p:spPr>
          <a:xfrm>
            <a:off x="2693988" y="7423484"/>
            <a:ext cx="8847223" cy="2609850"/>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a:t>
            </a:r>
          </a:p>
        </p:txBody>
      </p:sp>
      <p:sp>
        <p:nvSpPr>
          <p:cNvPr id="19" name="Text Placeholder 11">
            <a:extLst>
              <a:ext uri="{FF2B5EF4-FFF2-40B4-BE49-F238E27FC236}">
                <a16:creationId xmlns:a16="http://schemas.microsoft.com/office/drawing/2014/main" id="{C585D1C2-BEFC-CC4D-AC9C-4D0CA47BEAC5}"/>
              </a:ext>
            </a:extLst>
          </p:cNvPr>
          <p:cNvSpPr>
            <a:spLocks noGrp="1"/>
          </p:cNvSpPr>
          <p:nvPr>
            <p:ph type="body" sz="quarter" idx="11" hasCustomPrompt="1"/>
          </p:nvPr>
        </p:nvSpPr>
        <p:spPr>
          <a:xfrm>
            <a:off x="2693988" y="5156534"/>
            <a:ext cx="18946812" cy="1763713"/>
          </a:xfrm>
          <a:prstGeom prst="rect">
            <a:avLst/>
          </a:prstGeom>
        </p:spPr>
        <p:txBody>
          <a:bodyPr/>
          <a:lstStyle>
            <a:lvl1pPr marL="0" indent="0" algn="ctr">
              <a:buNone/>
              <a:defRPr sz="8000" b="1" i="0">
                <a:solidFill>
                  <a:schemeClr val="bg1"/>
                </a:solidFill>
                <a:latin typeface="Playfair Display" pitchFamily="2" charset="77"/>
              </a:defRPr>
            </a:lvl1pPr>
          </a:lstStyle>
          <a:p>
            <a:pPr lvl="0"/>
            <a:r>
              <a:rPr lang="en-US" dirty="0"/>
              <a:t>CTA</a:t>
            </a:r>
          </a:p>
        </p:txBody>
      </p:sp>
      <p:sp>
        <p:nvSpPr>
          <p:cNvPr id="25" name="Text Placeholder 3">
            <a:extLst>
              <a:ext uri="{FF2B5EF4-FFF2-40B4-BE49-F238E27FC236}">
                <a16:creationId xmlns:a16="http://schemas.microsoft.com/office/drawing/2014/main" id="{7C9EEED1-3E70-4747-9D49-23F96FB00FCD}"/>
              </a:ext>
            </a:extLst>
          </p:cNvPr>
          <p:cNvSpPr>
            <a:spLocks noGrp="1"/>
          </p:cNvSpPr>
          <p:nvPr>
            <p:ph type="body" sz="quarter" idx="12" hasCustomPrompt="1"/>
          </p:nvPr>
        </p:nvSpPr>
        <p:spPr>
          <a:xfrm>
            <a:off x="12734384" y="7425420"/>
            <a:ext cx="8847223" cy="3157919"/>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a:t>
            </a:r>
          </a:p>
        </p:txBody>
      </p:sp>
      <p:sp>
        <p:nvSpPr>
          <p:cNvPr id="26" name="Text Placeholder 3">
            <a:extLst>
              <a:ext uri="{FF2B5EF4-FFF2-40B4-BE49-F238E27FC236}">
                <a16:creationId xmlns:a16="http://schemas.microsoft.com/office/drawing/2014/main" id="{5F3FE679-8DE8-C04D-969B-11C4D83E082A}"/>
              </a:ext>
            </a:extLst>
          </p:cNvPr>
          <p:cNvSpPr>
            <a:spLocks noGrp="1"/>
          </p:cNvSpPr>
          <p:nvPr>
            <p:ph type="body" sz="quarter" idx="13" hasCustomPrompt="1"/>
          </p:nvPr>
        </p:nvSpPr>
        <p:spPr>
          <a:xfrm>
            <a:off x="6516688" y="1404439"/>
            <a:ext cx="11350625" cy="1679575"/>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Tree>
    <p:extLst>
      <p:ext uri="{BB962C8B-B14F-4D97-AF65-F5344CB8AC3E}">
        <p14:creationId xmlns:p14="http://schemas.microsoft.com/office/powerpoint/2010/main" val="262390821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 presetClass="entr" presetSubtype="1" fill="hold" grpId="0" nodeType="afterEffect">
                                  <p:stCondLst>
                                    <p:cond delay="0"/>
                                  </p:stCondLst>
                                  <p:iterate>
                                    <p:tmAbs val="0"/>
                                  </p:iterate>
                                  <p:childTnLst>
                                    <p:set>
                                      <p:cBhvr>
                                        <p:cTn id="17" fill="hold"/>
                                        <p:tgtEl>
                                          <p:spTgt spid="14"/>
                                        </p:tgtEl>
                                        <p:attrNameLst>
                                          <p:attrName>style.visibility</p:attrName>
                                        </p:attrNameLst>
                                      </p:cBhvr>
                                      <p:to>
                                        <p:strVal val="visible"/>
                                      </p:to>
                                    </p:se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0-#ppt_h/2"/>
                                          </p:val>
                                        </p:tav>
                                        <p:tav tm="100000">
                                          <p:val>
                                            <p:strVal val="#ppt_y"/>
                                          </p:val>
                                        </p:tav>
                                      </p:tavLst>
                                    </p:anim>
                                  </p:childTnLst>
                                </p:cTn>
                              </p:par>
                            </p:childTnLst>
                          </p:cTn>
                        </p:par>
                        <p:par>
                          <p:cTn id="20" fill="hold">
                            <p:stCondLst>
                              <p:cond delay="2000"/>
                            </p:stCondLst>
                            <p:childTnLst>
                              <p:par>
                                <p:cTn id="21" presetID="9" presetClass="entr" fill="hold" grpId="0" nodeType="afterEffect">
                                  <p:stCondLst>
                                    <p:cond delay="0"/>
                                  </p:stCondLst>
                                  <p:iterate>
                                    <p:tmAbs val="0"/>
                                  </p:iterate>
                                  <p:childTnLst>
                                    <p:set>
                                      <p:cBhvr>
                                        <p:cTn id="22" fill="hold"/>
                                        <p:tgtEl>
                                          <p:spTgt spid="16"/>
                                        </p:tgtEl>
                                        <p:attrNameLst>
                                          <p:attrName>style.visibility</p:attrName>
                                        </p:attrNameLst>
                                      </p:cBhvr>
                                      <p:to>
                                        <p:strVal val="visible"/>
                                      </p:to>
                                    </p:set>
                                    <p:animEffect transition="in" filter="dissolve">
                                      <p:cBhvr>
                                        <p:cTn id="23" dur="500"/>
                                        <p:tgtEl>
                                          <p:spTgt spid="16"/>
                                        </p:tgtEl>
                                      </p:cBhvr>
                                    </p:animEffect>
                                  </p:childTnLst>
                                </p:cTn>
                              </p:par>
                            </p:childTnLst>
                          </p:cTn>
                        </p:par>
                        <p:par>
                          <p:cTn id="24" fill="hold">
                            <p:stCondLst>
                              <p:cond delay="2500"/>
                            </p:stCondLst>
                            <p:childTnLst>
                              <p:par>
                                <p:cTn id="25" presetID="22" presetClass="entr" presetSubtype="8" fill="hold" grpId="0" nodeType="afterEffect">
                                  <p:stCondLst>
                                    <p:cond delay="0"/>
                                  </p:stCondLst>
                                  <p:iterate>
                                    <p:tmAbs val="0"/>
                                  </p:iterate>
                                  <p:childTnLst>
                                    <p:set>
                                      <p:cBhvr>
                                        <p:cTn id="26" fill="hold"/>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par>
                          <p:cTn id="28" fill="hold">
                            <p:stCondLst>
                              <p:cond delay="3000"/>
                            </p:stCondLst>
                            <p:childTnLst>
                              <p:par>
                                <p:cTn id="29" presetID="22" presetClass="entr" presetSubtype="8" fill="hold" grpId="0" nodeType="afterEffect">
                                  <p:stCondLst>
                                    <p:cond delay="0"/>
                                  </p:stCondLst>
                                  <p:iterate>
                                    <p:tmAbs val="0"/>
                                  </p:iterate>
                                  <p:childTnLst>
                                    <p:set>
                                      <p:cBhvr>
                                        <p:cTn id="30" fill="hold"/>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par>
                          <p:cTn id="32" fill="hold">
                            <p:stCondLst>
                              <p:cond delay="3500"/>
                            </p:stCondLst>
                            <p:childTnLst>
                              <p:par>
                                <p:cTn id="33" presetID="23" presetClass="entr" presetSubtype="16" fill="hold" grpId="0" nodeType="afterEffect">
                                  <p:stCondLst>
                                    <p:cond delay="0"/>
                                  </p:stCondLst>
                                  <p:childTnLst>
                                    <p:set>
                                      <p:cBhvr>
                                        <p:cTn id="34" dur="1" fill="hold">
                                          <p:stCondLst>
                                            <p:cond delay="0"/>
                                          </p:stCondLst>
                                        </p:cTn>
                                        <p:tgtEl>
                                          <p:spTgt spid="26">
                                            <p:txEl>
                                              <p:pRg st="0" end="0"/>
                                            </p:txEl>
                                          </p:spTgt>
                                        </p:tgtEl>
                                        <p:attrNameLst>
                                          <p:attrName>style.visibility</p:attrName>
                                        </p:attrNameLst>
                                      </p:cBhvr>
                                      <p:to>
                                        <p:strVal val="visible"/>
                                      </p:to>
                                    </p:set>
                                    <p:anim calcmode="lin" valueType="num">
                                      <p:cBhvr>
                                        <p:cTn id="35"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26">
                                            <p:txEl>
                                              <p:pRg st="0" end="0"/>
                                            </p:txEl>
                                          </p:spTgt>
                                        </p:tgtEl>
                                        <p:attrNameLst>
                                          <p:attrName>ppt_h</p:attrName>
                                        </p:attrNameLst>
                                      </p:cBhvr>
                                      <p:tavLst>
                                        <p:tav tm="0">
                                          <p:val>
                                            <p:fltVal val="0"/>
                                          </p:val>
                                        </p:tav>
                                        <p:tav tm="100000">
                                          <p:val>
                                            <p:strVal val="#ppt_h"/>
                                          </p:val>
                                        </p:tav>
                                      </p:tavLst>
                                    </p:anim>
                                  </p:childTnLst>
                                </p:cTn>
                              </p:par>
                            </p:childTnLst>
                          </p:cTn>
                        </p:par>
                        <p:par>
                          <p:cTn id="37" fill="hold">
                            <p:stCondLst>
                              <p:cond delay="4000"/>
                            </p:stCondLst>
                            <p:childTnLst>
                              <p:par>
                                <p:cTn id="38" presetID="23" presetClass="entr" presetSubtype="16" fill="hold" grpId="0" nodeType="after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anim calcmode="lin" valueType="num">
                                      <p:cBhvr>
                                        <p:cTn id="40" dur="5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41" dur="500" fill="hold"/>
                                        <p:tgtEl>
                                          <p:spTgt spid="19">
                                            <p:txEl>
                                              <p:pRg st="0" end="0"/>
                                            </p:txEl>
                                          </p:spTgt>
                                        </p:tgtEl>
                                        <p:attrNameLst>
                                          <p:attrName>ppt_h</p:attrName>
                                        </p:attrNameLst>
                                      </p:cBhvr>
                                      <p:tavLst>
                                        <p:tav tm="0">
                                          <p:val>
                                            <p:fltVal val="0"/>
                                          </p:val>
                                        </p:tav>
                                        <p:tav tm="100000">
                                          <p:val>
                                            <p:strVal val="#ppt_h"/>
                                          </p:val>
                                        </p:tav>
                                      </p:tavLst>
                                    </p:anim>
                                  </p:childTnLst>
                                </p:cTn>
                              </p:par>
                            </p:childTnLst>
                          </p:cTn>
                        </p:par>
                        <p:par>
                          <p:cTn id="42" fill="hold">
                            <p:stCondLst>
                              <p:cond delay="4500"/>
                            </p:stCondLst>
                            <p:childTnLst>
                              <p:par>
                                <p:cTn id="43" presetID="23" presetClass="entr" presetSubtype="16" fill="hold" grpId="0" nodeType="after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anim calcmode="lin" valueType="num">
                                      <p:cBhvr>
                                        <p:cTn id="45"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13">
                                            <p:txEl>
                                              <p:pRg st="0" end="0"/>
                                            </p:txEl>
                                          </p:spTgt>
                                        </p:tgtEl>
                                        <p:attrNameLst>
                                          <p:attrName>ppt_h</p:attrName>
                                        </p:attrNameLst>
                                      </p:cBhvr>
                                      <p:tavLst>
                                        <p:tav tm="0">
                                          <p:val>
                                            <p:fltVal val="0"/>
                                          </p:val>
                                        </p:tav>
                                        <p:tav tm="100000">
                                          <p:val>
                                            <p:strVal val="#ppt_h"/>
                                          </p:val>
                                        </p:tav>
                                      </p:tavLst>
                                    </p:anim>
                                  </p:childTnLst>
                                </p:cTn>
                              </p:par>
                            </p:childTnLst>
                          </p:cTn>
                        </p:par>
                        <p:par>
                          <p:cTn id="47" fill="hold">
                            <p:stCondLst>
                              <p:cond delay="5000"/>
                            </p:stCondLst>
                            <p:childTnLst>
                              <p:par>
                                <p:cTn id="48" presetID="23" presetClass="entr" presetSubtype="16" fill="hold" grpId="0" nodeType="afterEffect">
                                  <p:stCondLst>
                                    <p:cond delay="0"/>
                                  </p:stCondLst>
                                  <p:childTnLst>
                                    <p:set>
                                      <p:cBhvr>
                                        <p:cTn id="49" dur="1" fill="hold">
                                          <p:stCondLst>
                                            <p:cond delay="0"/>
                                          </p:stCondLst>
                                        </p:cTn>
                                        <p:tgtEl>
                                          <p:spTgt spid="25">
                                            <p:txEl>
                                              <p:pRg st="0" end="0"/>
                                            </p:txEl>
                                          </p:spTgt>
                                        </p:tgtEl>
                                        <p:attrNameLst>
                                          <p:attrName>style.visibility</p:attrName>
                                        </p:attrNameLst>
                                      </p:cBhvr>
                                      <p:to>
                                        <p:strVal val="visible"/>
                                      </p:to>
                                    </p:set>
                                    <p:anim calcmode="lin" valueType="num">
                                      <p:cBhvr>
                                        <p:cTn id="50" dur="500" fill="hold"/>
                                        <p:tgtEl>
                                          <p:spTgt spid="25">
                                            <p:txEl>
                                              <p:pRg st="0" end="0"/>
                                            </p:txEl>
                                          </p:spTgt>
                                        </p:tgtEl>
                                        <p:attrNameLst>
                                          <p:attrName>ppt_w</p:attrName>
                                        </p:attrNameLst>
                                      </p:cBhvr>
                                      <p:tavLst>
                                        <p:tav tm="0">
                                          <p:val>
                                            <p:fltVal val="0"/>
                                          </p:val>
                                        </p:tav>
                                        <p:tav tm="100000">
                                          <p:val>
                                            <p:strVal val="#ppt_w"/>
                                          </p:val>
                                        </p:tav>
                                      </p:tavLst>
                                    </p:anim>
                                    <p:anim calcmode="lin" valueType="num">
                                      <p:cBhvr>
                                        <p:cTn id="51" dur="500" fill="hold"/>
                                        <p:tgtEl>
                                          <p:spTgt spid="25">
                                            <p:txEl>
                                              <p:pRg st="0" end="0"/>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14" grpId="0" animBg="1" advAuto="0"/>
      <p:bldP spid="16" grpId="0" animBg="1" advAuto="0"/>
      <p:bldP spid="18" grpId="0" animBg="1" advAuto="0"/>
      <p:bldP spid="12" grpId="0" animBg="1" advAuto="0"/>
      <p:bldP spid="13" grpId="0" build="p">
        <p:tmplLst>
          <p:tmpl lvl="1">
            <p:tnLst>
              <p:par>
                <p:cTn presetID="23" presetClass="entr" presetSubtype="16"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p:cTn dur="500" fill="hold"/>
                        <p:tgtEl>
                          <p:spTgt spid="13"/>
                        </p:tgtEl>
                        <p:attrNameLst>
                          <p:attrName>ppt_w</p:attrName>
                        </p:attrNameLst>
                      </p:cBhvr>
                      <p:tavLst>
                        <p:tav tm="0">
                          <p:val>
                            <p:fltVal val="0"/>
                          </p:val>
                        </p:tav>
                        <p:tav tm="100000">
                          <p:val>
                            <p:strVal val="#ppt_w"/>
                          </p:val>
                        </p:tav>
                      </p:tavLst>
                    </p:anim>
                    <p:anim calcmode="lin" valueType="num">
                      <p:cBhvr>
                        <p:cTn dur="500" fill="hold"/>
                        <p:tgtEl>
                          <p:spTgt spid="13"/>
                        </p:tgtEl>
                        <p:attrNameLst>
                          <p:attrName>ppt_h</p:attrName>
                        </p:attrNameLst>
                      </p:cBhvr>
                      <p:tavLst>
                        <p:tav tm="0">
                          <p:val>
                            <p:fltVal val="0"/>
                          </p:val>
                        </p:tav>
                        <p:tav tm="100000">
                          <p:val>
                            <p:strVal val="#ppt_h"/>
                          </p:val>
                        </p:tav>
                      </p:tavLst>
                    </p:anim>
                  </p:childTnLst>
                </p:cTn>
              </p:par>
            </p:tnLst>
          </p:tmpl>
        </p:tmplLst>
      </p:bldP>
      <p:bldP spid="19" grpId="0" build="p">
        <p:tmplLst>
          <p:tmpl lvl="1">
            <p:tnLst>
              <p:par>
                <p:cTn presetID="23" presetClass="entr" presetSubtype="16"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p:cTn dur="500" fill="hold"/>
                        <p:tgtEl>
                          <p:spTgt spid="19"/>
                        </p:tgtEl>
                        <p:attrNameLst>
                          <p:attrName>ppt_w</p:attrName>
                        </p:attrNameLst>
                      </p:cBhvr>
                      <p:tavLst>
                        <p:tav tm="0">
                          <p:val>
                            <p:fltVal val="0"/>
                          </p:val>
                        </p:tav>
                        <p:tav tm="100000">
                          <p:val>
                            <p:strVal val="#ppt_w"/>
                          </p:val>
                        </p:tav>
                      </p:tavLst>
                    </p:anim>
                    <p:anim calcmode="lin" valueType="num">
                      <p:cBhvr>
                        <p:cTn dur="500" fill="hold"/>
                        <p:tgtEl>
                          <p:spTgt spid="19"/>
                        </p:tgtEl>
                        <p:attrNameLst>
                          <p:attrName>ppt_h</p:attrName>
                        </p:attrNameLst>
                      </p:cBhvr>
                      <p:tavLst>
                        <p:tav tm="0">
                          <p:val>
                            <p:fltVal val="0"/>
                          </p:val>
                        </p:tav>
                        <p:tav tm="100000">
                          <p:val>
                            <p:strVal val="#ppt_h"/>
                          </p:val>
                        </p:tav>
                      </p:tavLst>
                    </p:anim>
                  </p:childTnLst>
                </p:cTn>
              </p:par>
            </p:tnLst>
          </p:tmpl>
        </p:tmplLst>
      </p:bldP>
      <p:bldP spid="25" grpId="0" build="p">
        <p:tmplLst>
          <p:tmpl lvl="1">
            <p:tnLst>
              <p:par>
                <p:cTn presetID="23" presetClass="entr" presetSubtype="16"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p:cTn dur="500" fill="hold"/>
                        <p:tgtEl>
                          <p:spTgt spid="25"/>
                        </p:tgtEl>
                        <p:attrNameLst>
                          <p:attrName>ppt_w</p:attrName>
                        </p:attrNameLst>
                      </p:cBhvr>
                      <p:tavLst>
                        <p:tav tm="0">
                          <p:val>
                            <p:fltVal val="0"/>
                          </p:val>
                        </p:tav>
                        <p:tav tm="100000">
                          <p:val>
                            <p:strVal val="#ppt_w"/>
                          </p:val>
                        </p:tav>
                      </p:tavLst>
                    </p:anim>
                    <p:anim calcmode="lin" valueType="num">
                      <p:cBhvr>
                        <p:cTn dur="500" fill="hold"/>
                        <p:tgtEl>
                          <p:spTgt spid="25"/>
                        </p:tgtEl>
                        <p:attrNameLst>
                          <p:attrName>ppt_h</p:attrName>
                        </p:attrNameLst>
                      </p:cBhvr>
                      <p:tavLst>
                        <p:tav tm="0">
                          <p:val>
                            <p:fltVal val="0"/>
                          </p:val>
                        </p:tav>
                        <p:tav tm="100000">
                          <p:val>
                            <p:strVal val="#ppt_h"/>
                          </p:val>
                        </p:tav>
                      </p:tavLst>
                    </p:anim>
                  </p:childTnLst>
                </p:cTn>
              </p:par>
            </p:tnLst>
          </p:tmpl>
        </p:tmplLst>
      </p:bldP>
      <p:bldP spid="26" grpId="0" build="p">
        <p:tmplLst>
          <p:tmpl lvl="1">
            <p:tnLst>
              <p:par>
                <p:cTn presetID="23" presetClass="entr" presetSubtype="16"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p:cTn dur="500" fill="hold"/>
                        <p:tgtEl>
                          <p:spTgt spid="26"/>
                        </p:tgtEl>
                        <p:attrNameLst>
                          <p:attrName>ppt_w</p:attrName>
                        </p:attrNameLst>
                      </p:cBhvr>
                      <p:tavLst>
                        <p:tav tm="0">
                          <p:val>
                            <p:fltVal val="0"/>
                          </p:val>
                        </p:tav>
                        <p:tav tm="100000">
                          <p:val>
                            <p:strVal val="#ppt_w"/>
                          </p:val>
                        </p:tav>
                      </p:tavLst>
                    </p:anim>
                    <p:anim calcmode="lin" valueType="num">
                      <p:cBhvr>
                        <p:cTn dur="500" fill="hold"/>
                        <p:tgtEl>
                          <p:spTgt spid="26"/>
                        </p:tgtEl>
                        <p:attrNameLst>
                          <p:attrName>ppt_h</p:attrName>
                        </p:attrNameLst>
                      </p:cBhvr>
                      <p:tavLst>
                        <p:tav tm="0">
                          <p:val>
                            <p:fltVal val="0"/>
                          </p:val>
                        </p:tav>
                        <p:tav tm="100000">
                          <p:val>
                            <p:strVal val="#ppt_h"/>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TA Title 1 Column">
    <p:spTree>
      <p:nvGrpSpPr>
        <p:cNvPr id="1" name=""/>
        <p:cNvGrpSpPr/>
        <p:nvPr/>
      </p:nvGrpSpPr>
      <p:grpSpPr>
        <a:xfrm>
          <a:off x="0" y="0"/>
          <a:ext cx="0" cy="0"/>
          <a:chOff x="0" y="0"/>
          <a:chExt cx="0" cy="0"/>
        </a:xfrm>
      </p:grpSpPr>
      <p:sp>
        <p:nvSpPr>
          <p:cNvPr id="3" name="Rectangle">
            <a:extLst>
              <a:ext uri="{FF2B5EF4-FFF2-40B4-BE49-F238E27FC236}">
                <a16:creationId xmlns:a16="http://schemas.microsoft.com/office/drawing/2014/main" id="{5E6DD5EF-090C-6648-A7CB-E2D61764FFB0}"/>
              </a:ext>
            </a:extLst>
          </p:cNvPr>
          <p:cNvSpPr/>
          <p:nvPr userDrawn="1"/>
        </p:nvSpPr>
        <p:spPr>
          <a:xfrm>
            <a:off x="1219201" y="1310639"/>
            <a:ext cx="21945599" cy="11094722"/>
          </a:xfrm>
          <a:prstGeom prst="rect">
            <a:avLst/>
          </a:prstGeom>
          <a:solidFill>
            <a:schemeClr val="tx1"/>
          </a:solidFill>
          <a:ln w="12700">
            <a:miter lim="400000"/>
          </a:ln>
          <a:effectLst>
            <a:outerShdw blurRad="774700" dist="38100" dir="16200000" rotWithShape="0">
              <a:prstClr val="black">
                <a:alpha val="19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4" name="Rectangle">
            <a:extLst>
              <a:ext uri="{FF2B5EF4-FFF2-40B4-BE49-F238E27FC236}">
                <a16:creationId xmlns:a16="http://schemas.microsoft.com/office/drawing/2014/main" id="{0D43DF42-B806-764E-8DD2-5EBE7F6458E0}"/>
              </a:ext>
            </a:extLst>
          </p:cNvPr>
          <p:cNvSpPr/>
          <p:nvPr userDrawn="1"/>
        </p:nvSpPr>
        <p:spPr>
          <a:xfrm>
            <a:off x="6516037" y="0"/>
            <a:ext cx="11351927" cy="4191000"/>
          </a:xfrm>
          <a:prstGeom prst="rect">
            <a:avLst/>
          </a:prstGeom>
          <a:blipFill>
            <a:blip r:embed="rId2"/>
            <a:stretch>
              <a:fillRect/>
            </a:stretch>
          </a:blipFill>
          <a:ln w="12700">
            <a:miter lim="400000"/>
          </a:ln>
          <a:effectLst>
            <a:outerShdw blurRad="342900" dist="165100" dir="2700000" algn="tl" rotWithShape="0">
              <a:prstClr val="black">
                <a:alpha val="40000"/>
              </a:prstClr>
            </a:outerShdw>
          </a:effectLst>
        </p:spPr>
        <p:txBody>
          <a:bodyPr tIns="91439" bIns="91439" anchor="ctr"/>
          <a:lstStyle/>
          <a:p>
            <a:pPr algn="ctr" defTabSz="1828800">
              <a:defRPr>
                <a:solidFill>
                  <a:srgbClr val="1C1C1C"/>
                </a:solidFill>
                <a:uFill>
                  <a:solidFill>
                    <a:srgbClr val="1C1C1C"/>
                  </a:solidFill>
                </a:uFill>
              </a:defRPr>
            </a:pPr>
            <a:endParaRPr dirty="0"/>
          </a:p>
        </p:txBody>
      </p:sp>
      <p:sp>
        <p:nvSpPr>
          <p:cNvPr id="16" name="Line">
            <a:extLst>
              <a:ext uri="{FF2B5EF4-FFF2-40B4-BE49-F238E27FC236}">
                <a16:creationId xmlns:a16="http://schemas.microsoft.com/office/drawing/2014/main" id="{399E9FB6-3800-8E4C-8219-1F219F10A483}"/>
              </a:ext>
            </a:extLst>
          </p:cNvPr>
          <p:cNvSpPr/>
          <p:nvPr userDrawn="1"/>
        </p:nvSpPr>
        <p:spPr>
          <a:xfrm>
            <a:off x="9086850" y="2951267"/>
            <a:ext cx="6210300"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pic>
        <p:nvPicPr>
          <p:cNvPr id="17" name="Picture 16">
            <a:extLst>
              <a:ext uri="{FF2B5EF4-FFF2-40B4-BE49-F238E27FC236}">
                <a16:creationId xmlns:a16="http://schemas.microsoft.com/office/drawing/2014/main" id="{3E36664C-C359-D948-893A-8CB8346F0D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71251" y="10315027"/>
            <a:ext cx="5041499" cy="1674860"/>
          </a:xfrm>
          <a:prstGeom prst="rect">
            <a:avLst/>
          </a:prstGeom>
        </p:spPr>
      </p:pic>
      <p:sp>
        <p:nvSpPr>
          <p:cNvPr id="10" name="Line">
            <a:extLst>
              <a:ext uri="{FF2B5EF4-FFF2-40B4-BE49-F238E27FC236}">
                <a16:creationId xmlns:a16="http://schemas.microsoft.com/office/drawing/2014/main" id="{570F0648-5951-5A45-BEFB-429BE42F6A1B}"/>
              </a:ext>
            </a:extLst>
          </p:cNvPr>
          <p:cNvSpPr/>
          <p:nvPr userDrawn="1"/>
        </p:nvSpPr>
        <p:spPr>
          <a:xfrm>
            <a:off x="2694437" y="7138386"/>
            <a:ext cx="18946363" cy="79723"/>
          </a:xfrm>
          <a:prstGeom prst="line">
            <a:avLst/>
          </a:prstGeom>
          <a:ln w="12700">
            <a:solidFill>
              <a:srgbClr val="C00000"/>
            </a:solidFill>
            <a:miter/>
          </a:ln>
        </p:spPr>
        <p:txBody>
          <a:bodyPr tIns="91439" bIns="91439"/>
          <a:lstStyle/>
          <a:p>
            <a:pPr algn="ctr" defTabSz="457200">
              <a:defRPr sz="2400">
                <a:solidFill>
                  <a:srgbClr val="000000"/>
                </a:solidFill>
                <a:uFillTx/>
                <a:latin typeface="+mj-lt"/>
                <a:ea typeface="+mj-ea"/>
                <a:cs typeface="+mj-cs"/>
                <a:sym typeface="Helvetica"/>
              </a:defRPr>
            </a:pPr>
            <a:endParaRPr dirty="0"/>
          </a:p>
        </p:txBody>
      </p:sp>
      <p:sp>
        <p:nvSpPr>
          <p:cNvPr id="11" name="Text Placeholder 3">
            <a:extLst>
              <a:ext uri="{FF2B5EF4-FFF2-40B4-BE49-F238E27FC236}">
                <a16:creationId xmlns:a16="http://schemas.microsoft.com/office/drawing/2014/main" id="{73C99E0A-2862-1A49-B7C3-D0F866379899}"/>
              </a:ext>
            </a:extLst>
          </p:cNvPr>
          <p:cNvSpPr>
            <a:spLocks noGrp="1"/>
          </p:cNvSpPr>
          <p:nvPr>
            <p:ph type="body" sz="quarter" idx="10" hasCustomPrompt="1"/>
          </p:nvPr>
        </p:nvSpPr>
        <p:spPr>
          <a:xfrm>
            <a:off x="2693988" y="7423484"/>
            <a:ext cx="18946812" cy="2609850"/>
          </a:xfrm>
          <a:prstGeom prst="rect">
            <a:avLst/>
          </a:prstGeom>
        </p:spPr>
        <p:txBody>
          <a:bodyPr/>
          <a:lstStyle>
            <a:lvl1pPr marL="0" marR="0" indent="0" algn="just" defTabSz="1828800" rtl="0" eaLnBrk="1" fontAlgn="auto" latinLnBrk="0" hangingPunct="0">
              <a:lnSpc>
                <a:spcPct val="140000"/>
              </a:lnSpc>
              <a:spcBef>
                <a:spcPts val="1000"/>
              </a:spcBef>
              <a:spcAft>
                <a:spcPts val="0"/>
              </a:spcAft>
              <a:buClrTx/>
              <a:buSzTx/>
              <a:buFontTx/>
              <a:buNone/>
              <a:tabLst/>
              <a:defRPr sz="2200">
                <a:solidFill>
                  <a:schemeClr val="bg1"/>
                </a:solidFill>
              </a:defRPr>
            </a:lvl1pPr>
            <a:lvl2pPr>
              <a:defRPr sz="2000"/>
            </a:lvl2pPr>
            <a:lvl3pPr>
              <a:defRPr sz="2000"/>
            </a:lvl3pPr>
            <a:lvl4pPr>
              <a:defRPr sz="2000"/>
            </a:lvl4pPr>
            <a:lvl5pPr>
              <a:defRPr sz="2000"/>
            </a:lvl5pPr>
          </a:lstStyle>
          <a:p>
            <a:pPr marL="0" marR="0" lvl="0" indent="0" algn="just" defTabSz="1828800" rtl="0" eaLnBrk="1" fontAlgn="auto" latinLnBrk="0" hangingPunct="0">
              <a:lnSpc>
                <a:spcPct val="140000"/>
              </a:lnSpc>
              <a:spcBef>
                <a:spcPts val="1000"/>
              </a:spcBef>
              <a:spcAft>
                <a:spcPts val="0"/>
              </a:spcAft>
              <a:buClrTx/>
              <a:buSzTx/>
              <a:buFontTx/>
              <a:buNone/>
              <a:tabLst/>
              <a:defRPr sz="2200"/>
            </a:pPr>
            <a:r>
              <a:rPr lang="en-US" sz="2000" dirty="0">
                <a:solidFill>
                  <a:schemeClr val="bg1"/>
                </a:solidFill>
              </a:rPr>
              <a:t>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Contact </a:t>
            </a:r>
            <a:r>
              <a:rPr lang="en-US" sz="2000" dirty="0" err="1">
                <a:solidFill>
                  <a:schemeClr val="bg1"/>
                </a:solidFill>
              </a:rPr>
              <a:t>Ikonic</a:t>
            </a:r>
            <a:r>
              <a:rPr lang="en-US" sz="2000" dirty="0">
                <a:solidFill>
                  <a:schemeClr val="bg1"/>
                </a:solidFill>
              </a:rPr>
              <a:t> Communications for Professional Graphic Design  and Branding Services. </a:t>
            </a:r>
            <a:r>
              <a:rPr lang="en-US" sz="2000" dirty="0" err="1">
                <a:solidFill>
                  <a:schemeClr val="bg1"/>
                </a:solidFill>
              </a:rPr>
              <a:t>www.Ikoniccommunications.com</a:t>
            </a:r>
            <a:r>
              <a:rPr lang="en-US" sz="2000" dirty="0">
                <a:solidFill>
                  <a:schemeClr val="bg1"/>
                </a:solidFill>
              </a:rPr>
              <a:t> </a:t>
            </a:r>
          </a:p>
          <a:p>
            <a:pPr marL="0" marR="0" lvl="0" indent="0" algn="just" defTabSz="1828800" rtl="0" eaLnBrk="1" fontAlgn="auto" latinLnBrk="0" hangingPunct="0">
              <a:lnSpc>
                <a:spcPct val="140000"/>
              </a:lnSpc>
              <a:spcBef>
                <a:spcPts val="1000"/>
              </a:spcBef>
              <a:spcAft>
                <a:spcPts val="0"/>
              </a:spcAft>
              <a:buClrTx/>
              <a:buSzTx/>
              <a:buFontTx/>
              <a:buNone/>
              <a:tabLst/>
              <a:defRPr sz="2200"/>
            </a:pPr>
            <a:endParaRPr lang="en-US" sz="2000" dirty="0">
              <a:solidFill>
                <a:schemeClr val="bg1"/>
              </a:solidFill>
            </a:endParaRPr>
          </a:p>
          <a:p>
            <a:pPr algn="just" defTabSz="1828800">
              <a:lnSpc>
                <a:spcPct val="140000"/>
              </a:lnSpc>
              <a:spcBef>
                <a:spcPts val="1000"/>
              </a:spcBef>
              <a:defRPr sz="2200"/>
            </a:pPr>
            <a:endParaRPr lang="en-US" sz="2000" dirty="0">
              <a:solidFill>
                <a:schemeClr val="bg1"/>
              </a:solidFill>
            </a:endParaRPr>
          </a:p>
        </p:txBody>
      </p:sp>
      <p:sp>
        <p:nvSpPr>
          <p:cNvPr id="12" name="Text Placeholder 11">
            <a:extLst>
              <a:ext uri="{FF2B5EF4-FFF2-40B4-BE49-F238E27FC236}">
                <a16:creationId xmlns:a16="http://schemas.microsoft.com/office/drawing/2014/main" id="{CB58688C-8CCC-F548-A23E-F0B7BBEF3690}"/>
              </a:ext>
            </a:extLst>
          </p:cNvPr>
          <p:cNvSpPr>
            <a:spLocks noGrp="1"/>
          </p:cNvSpPr>
          <p:nvPr>
            <p:ph type="body" sz="quarter" idx="11" hasCustomPrompt="1"/>
          </p:nvPr>
        </p:nvSpPr>
        <p:spPr>
          <a:xfrm>
            <a:off x="2693988" y="5156534"/>
            <a:ext cx="18946812" cy="1763713"/>
          </a:xfrm>
          <a:prstGeom prst="rect">
            <a:avLst/>
          </a:prstGeom>
        </p:spPr>
        <p:txBody>
          <a:bodyPr/>
          <a:lstStyle>
            <a:lvl1pPr marL="0" indent="0" algn="l">
              <a:buNone/>
              <a:defRPr sz="8000" b="1" i="0">
                <a:solidFill>
                  <a:schemeClr val="bg1"/>
                </a:solidFill>
                <a:latin typeface="Playfair Display" pitchFamily="2" charset="77"/>
              </a:defRPr>
            </a:lvl1pPr>
          </a:lstStyle>
          <a:p>
            <a:pPr lvl="0"/>
            <a:r>
              <a:rPr lang="en-US" dirty="0"/>
              <a:t>CTA</a:t>
            </a:r>
          </a:p>
        </p:txBody>
      </p:sp>
      <p:sp>
        <p:nvSpPr>
          <p:cNvPr id="18" name="Text Placeholder 3">
            <a:extLst>
              <a:ext uri="{FF2B5EF4-FFF2-40B4-BE49-F238E27FC236}">
                <a16:creationId xmlns:a16="http://schemas.microsoft.com/office/drawing/2014/main" id="{04A88F78-8F14-B54C-A565-C8B14010E575}"/>
              </a:ext>
            </a:extLst>
          </p:cNvPr>
          <p:cNvSpPr>
            <a:spLocks noGrp="1"/>
          </p:cNvSpPr>
          <p:nvPr>
            <p:ph type="body" sz="quarter" idx="13" hasCustomPrompt="1"/>
          </p:nvPr>
        </p:nvSpPr>
        <p:spPr>
          <a:xfrm>
            <a:off x="6516688" y="1404439"/>
            <a:ext cx="11350625" cy="1679575"/>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Tree>
    <p:extLst>
      <p:ext uri="{BB962C8B-B14F-4D97-AF65-F5344CB8AC3E}">
        <p14:creationId xmlns:p14="http://schemas.microsoft.com/office/powerpoint/2010/main" val="709848441"/>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0-#ppt_w/2"/>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 presetClass="entr" presetSubtype="1" fill="hold" grpId="0" nodeType="afterEffect">
                                  <p:stCondLst>
                                    <p:cond delay="0"/>
                                  </p:stCondLst>
                                  <p:iterate>
                                    <p:tmAbs val="0"/>
                                  </p:iterate>
                                  <p:childTnLst>
                                    <p:set>
                                      <p:cBhvr>
                                        <p:cTn id="17" fill="hold"/>
                                        <p:tgtEl>
                                          <p:spTgt spid="14"/>
                                        </p:tgtEl>
                                        <p:attrNameLst>
                                          <p:attrName>style.visibility</p:attrName>
                                        </p:attrNameLst>
                                      </p:cBhvr>
                                      <p:to>
                                        <p:strVal val="visible"/>
                                      </p:to>
                                    </p:se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0-#ppt_h/2"/>
                                          </p:val>
                                        </p:tav>
                                        <p:tav tm="100000">
                                          <p:val>
                                            <p:strVal val="#ppt_y"/>
                                          </p:val>
                                        </p:tav>
                                      </p:tavLst>
                                    </p:anim>
                                  </p:childTnLst>
                                </p:cTn>
                              </p:par>
                            </p:childTnLst>
                          </p:cTn>
                        </p:par>
                        <p:par>
                          <p:cTn id="20" fill="hold">
                            <p:stCondLst>
                              <p:cond delay="2000"/>
                            </p:stCondLst>
                            <p:childTnLst>
                              <p:par>
                                <p:cTn id="21" presetID="9" presetClass="entr" fill="hold" grpId="0" nodeType="afterEffect">
                                  <p:stCondLst>
                                    <p:cond delay="0"/>
                                  </p:stCondLst>
                                  <p:iterate>
                                    <p:tmAbs val="0"/>
                                  </p:iterate>
                                  <p:childTnLst>
                                    <p:set>
                                      <p:cBhvr>
                                        <p:cTn id="22" fill="hold"/>
                                        <p:tgtEl>
                                          <p:spTgt spid="16"/>
                                        </p:tgtEl>
                                        <p:attrNameLst>
                                          <p:attrName>style.visibility</p:attrName>
                                        </p:attrNameLst>
                                      </p:cBhvr>
                                      <p:to>
                                        <p:strVal val="visible"/>
                                      </p:to>
                                    </p:set>
                                    <p:animEffect transition="in" filter="dissolve">
                                      <p:cBhvr>
                                        <p:cTn id="23" dur="500"/>
                                        <p:tgtEl>
                                          <p:spTgt spid="16"/>
                                        </p:tgtEl>
                                      </p:cBhvr>
                                    </p:animEffect>
                                  </p:childTnLst>
                                </p:cTn>
                              </p:par>
                            </p:childTnLst>
                          </p:cTn>
                        </p:par>
                        <p:par>
                          <p:cTn id="24" fill="hold">
                            <p:stCondLst>
                              <p:cond delay="2500"/>
                            </p:stCondLst>
                            <p:childTnLst>
                              <p:par>
                                <p:cTn id="25" presetID="22" presetClass="entr" presetSubtype="8" fill="hold" grpId="0" nodeType="afterEffect">
                                  <p:stCondLst>
                                    <p:cond delay="0"/>
                                  </p:stCondLst>
                                  <p:iterate>
                                    <p:tmAbs val="0"/>
                                  </p:iterate>
                                  <p:childTnLst>
                                    <p:set>
                                      <p:cBhvr>
                                        <p:cTn id="26" fill="hold"/>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par>
                          <p:cTn id="28" fill="hold">
                            <p:stCondLst>
                              <p:cond delay="3000"/>
                            </p:stCondLst>
                            <p:childTnLst>
                              <p:par>
                                <p:cTn id="29" presetID="42" presetClass="entr" presetSubtype="0" fill="hold" grpId="0" nodeType="after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fade">
                                      <p:cBhvr>
                                        <p:cTn id="31" dur="1000"/>
                                        <p:tgtEl>
                                          <p:spTgt spid="12">
                                            <p:txEl>
                                              <p:pRg st="0" end="0"/>
                                            </p:txEl>
                                          </p:spTgt>
                                        </p:tgtEl>
                                      </p:cBhvr>
                                    </p:animEffect>
                                    <p:anim calcmode="lin" valueType="num">
                                      <p:cBhvr>
                                        <p:cTn id="3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3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par>
                          <p:cTn id="34" fill="hold">
                            <p:stCondLst>
                              <p:cond delay="4000"/>
                            </p:stCondLst>
                            <p:childTnLst>
                              <p:par>
                                <p:cTn id="35" presetID="42" presetClass="entr" presetSubtype="0" fill="hold" grpId="0" nodeType="after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fade">
                                      <p:cBhvr>
                                        <p:cTn id="37" dur="1000"/>
                                        <p:tgtEl>
                                          <p:spTgt spid="11">
                                            <p:txEl>
                                              <p:pRg st="0" end="0"/>
                                            </p:txEl>
                                          </p:spTgt>
                                        </p:tgtEl>
                                      </p:cBhvr>
                                    </p:animEffect>
                                    <p:anim calcmode="lin" valueType="num">
                                      <p:cBhvr>
                                        <p:cTn id="3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40" fill="hold">
                            <p:stCondLst>
                              <p:cond delay="5000"/>
                            </p:stCondLst>
                            <p:childTnLst>
                              <p:par>
                                <p:cTn id="41" presetID="22" presetClass="entr" presetSubtype="4" fill="hold" grpId="0" nodeType="afterEffect">
                                  <p:stCondLst>
                                    <p:cond delay="0"/>
                                  </p:stCondLst>
                                  <p:childTnLst>
                                    <p:set>
                                      <p:cBhvr>
                                        <p:cTn id="42" dur="1" fill="hold">
                                          <p:stCondLst>
                                            <p:cond delay="0"/>
                                          </p:stCondLst>
                                        </p:cTn>
                                        <p:tgtEl>
                                          <p:spTgt spid="18">
                                            <p:txEl>
                                              <p:pRg st="0" end="0"/>
                                            </p:txEl>
                                          </p:spTgt>
                                        </p:tgtEl>
                                        <p:attrNameLst>
                                          <p:attrName>style.visibility</p:attrName>
                                        </p:attrNameLst>
                                      </p:cBhvr>
                                      <p:to>
                                        <p:strVal val="visible"/>
                                      </p:to>
                                    </p:set>
                                    <p:animEffect transition="in" filter="wipe(down)">
                                      <p:cBhvr>
                                        <p:cTn id="43"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advAuto="0"/>
      <p:bldP spid="14" grpId="0" animBg="1" advAuto="0"/>
      <p:bldP spid="16" grpId="0" animBg="1" advAuto="0"/>
      <p:bldP spid="10" grpId="0" animBg="1" advAuto="0"/>
      <p:bldP spid="11" grpId="0" build="p">
        <p:tmplLst>
          <p:tmpl lvl="1">
            <p:tnLst>
              <p:par>
                <p:cTn presetID="42"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anim calcmode="lin" valueType="num">
                      <p:cBhvr>
                        <p:cTn dur="1000" fill="hold"/>
                        <p:tgtEl>
                          <p:spTgt spid="11"/>
                        </p:tgtEl>
                        <p:attrNameLst>
                          <p:attrName>ppt_x</p:attrName>
                        </p:attrNameLst>
                      </p:cBhvr>
                      <p:tavLst>
                        <p:tav tm="0">
                          <p:val>
                            <p:strVal val="#ppt_x"/>
                          </p:val>
                        </p:tav>
                        <p:tav tm="100000">
                          <p:val>
                            <p:strVal val="#ppt_x"/>
                          </p:val>
                        </p:tav>
                      </p:tavLst>
                    </p:anim>
                    <p:anim calcmode="lin" valueType="num">
                      <p:cBhvr>
                        <p:cTn dur="1000" fill="hold"/>
                        <p:tgtEl>
                          <p:spTgt spid="11"/>
                        </p:tgtEl>
                        <p:attrNameLst>
                          <p:attrName>ppt_y</p:attrName>
                        </p:attrNameLst>
                      </p:cBhvr>
                      <p:tavLst>
                        <p:tav tm="0">
                          <p:val>
                            <p:strVal val="#ppt_y+.1"/>
                          </p:val>
                        </p:tav>
                        <p:tav tm="100000">
                          <p:val>
                            <p:strVal val="#ppt_y"/>
                          </p:val>
                        </p:tav>
                      </p:tavLst>
                    </p:anim>
                  </p:childTnLst>
                </p:cTn>
              </p:par>
            </p:tnLst>
          </p:tmpl>
        </p:tmplLst>
      </p:bldP>
      <p:bldP spid="12" grpId="0" build="p">
        <p:tmplLst>
          <p:tmpl lvl="1">
            <p:tnLst>
              <p:par>
                <p:cTn presetID="42"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anim calcmode="lin" valueType="num">
                      <p:cBhvr>
                        <p:cTn dur="1000" fill="hold"/>
                        <p:tgtEl>
                          <p:spTgt spid="12"/>
                        </p:tgtEl>
                        <p:attrNameLst>
                          <p:attrName>ppt_x</p:attrName>
                        </p:attrNameLst>
                      </p:cBhvr>
                      <p:tavLst>
                        <p:tav tm="0">
                          <p:val>
                            <p:strVal val="#ppt_x"/>
                          </p:val>
                        </p:tav>
                        <p:tav tm="100000">
                          <p:val>
                            <p:strVal val="#ppt_x"/>
                          </p:val>
                        </p:tav>
                      </p:tavLst>
                    </p:anim>
                    <p:anim calcmode="lin" valueType="num">
                      <p:cBhvr>
                        <p:cTn dur="1000" fill="hold"/>
                        <p:tgtEl>
                          <p:spTgt spid="12"/>
                        </p:tgtEl>
                        <p:attrNameLst>
                          <p:attrName>ppt_y</p:attrName>
                        </p:attrNameLst>
                      </p:cBhvr>
                      <p:tavLst>
                        <p:tav tm="0">
                          <p:val>
                            <p:strVal val="#ppt_y+.1"/>
                          </p:val>
                        </p:tav>
                        <p:tav tm="100000">
                          <p:val>
                            <p:strVal val="#ppt_y"/>
                          </p:val>
                        </p:tav>
                      </p:tavLst>
                    </p:anim>
                  </p:childTnLst>
                </p:cTn>
              </p:par>
            </p:tnLst>
          </p:tmpl>
        </p:tmplLst>
      </p:bldP>
      <p:bldP spid="18" grpId="0" build="p">
        <p:tmplLst>
          <p:tmpl lvl="1">
            <p:tnLst>
              <p:par>
                <p:cTn presetID="22" presetClass="entr" presetSubtype="4"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down)">
                      <p:cBhvr>
                        <p:cTn dur="500"/>
                        <p:tgtEl>
                          <p:spTgt spid="18"/>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Left Image Back">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BE4A8385-9549-B84C-8AD3-1BA146EAE3C0}"/>
              </a:ext>
            </a:extLst>
          </p:cNvPr>
          <p:cNvSpPr>
            <a:spLocks noGrp="1"/>
          </p:cNvSpPr>
          <p:nvPr>
            <p:ph type="pic" sz="quarter" idx="4294967295" hasCustomPrompt="1"/>
          </p:nvPr>
        </p:nvSpPr>
        <p:spPr>
          <a:xfrm>
            <a:off x="7877908" y="1337413"/>
            <a:ext cx="14842392" cy="9973475"/>
          </a:xfrm>
          <a:prstGeom prst="rect">
            <a:avLst/>
          </a:prstGeom>
          <a:effectLst>
            <a:outerShdw blurRad="558800" dist="50800" dir="5400000" algn="ctr" rotWithShape="0">
              <a:srgbClr val="000000">
                <a:alpha val="58000"/>
              </a:srgbClr>
            </a:outerShdw>
          </a:effectLst>
        </p:spPr>
        <p:txBody>
          <a:bodyPr/>
          <a:lstStyle>
            <a:lvl9pPr marL="3657600" indent="0">
              <a:buNone/>
              <a:defRPr/>
            </a:lvl9pPr>
          </a:lstStyle>
          <a:p>
            <a:pPr lvl="8"/>
            <a:r>
              <a:rPr lang="en-US" dirty="0"/>
              <a:t>CLICK ON IMAGE IKON TO INSERT PIC</a:t>
            </a:r>
          </a:p>
        </p:txBody>
      </p:sp>
      <p:pic>
        <p:nvPicPr>
          <p:cNvPr id="9" name="Picture 8">
            <a:extLst>
              <a:ext uri="{FF2B5EF4-FFF2-40B4-BE49-F238E27FC236}">
                <a16:creationId xmlns:a16="http://schemas.microsoft.com/office/drawing/2014/main" id="{7CBB26F0-9B9E-8643-9B96-5206F54415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71250" y="11722499"/>
            <a:ext cx="5041499" cy="1674860"/>
          </a:xfrm>
          <a:prstGeom prst="rect">
            <a:avLst/>
          </a:prstGeom>
        </p:spPr>
      </p:pic>
      <p:sp>
        <p:nvSpPr>
          <p:cNvPr id="21" name="Picture Placeholder 6">
            <a:extLst>
              <a:ext uri="{FF2B5EF4-FFF2-40B4-BE49-F238E27FC236}">
                <a16:creationId xmlns:a16="http://schemas.microsoft.com/office/drawing/2014/main" id="{381970DE-8DD5-CC4C-BD89-101FD87040EA}"/>
              </a:ext>
            </a:extLst>
          </p:cNvPr>
          <p:cNvSpPr>
            <a:spLocks noGrp="1"/>
          </p:cNvSpPr>
          <p:nvPr>
            <p:ph type="pic" sz="quarter" idx="15" hasCustomPrompt="1"/>
          </p:nvPr>
        </p:nvSpPr>
        <p:spPr>
          <a:xfrm>
            <a:off x="1663700" y="1337412"/>
            <a:ext cx="6872468" cy="9973475"/>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13" name="Line">
            <a:extLst>
              <a:ext uri="{FF2B5EF4-FFF2-40B4-BE49-F238E27FC236}">
                <a16:creationId xmlns:a16="http://schemas.microsoft.com/office/drawing/2014/main" id="{EF712090-D755-B84D-A821-65705E6B1D35}"/>
              </a:ext>
            </a:extLst>
          </p:cNvPr>
          <p:cNvSpPr/>
          <p:nvPr userDrawn="1"/>
        </p:nvSpPr>
        <p:spPr>
          <a:xfrm>
            <a:off x="2484296" y="4220488"/>
            <a:ext cx="5231277" cy="0"/>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4" name="Text Placeholder 3">
            <a:extLst>
              <a:ext uri="{FF2B5EF4-FFF2-40B4-BE49-F238E27FC236}">
                <a16:creationId xmlns:a16="http://schemas.microsoft.com/office/drawing/2014/main" id="{3D499634-5D9B-E547-8BD0-2084857CBE45}"/>
              </a:ext>
            </a:extLst>
          </p:cNvPr>
          <p:cNvSpPr>
            <a:spLocks noGrp="1"/>
          </p:cNvSpPr>
          <p:nvPr>
            <p:ph type="body" sz="quarter" idx="13" hasCustomPrompt="1"/>
          </p:nvPr>
        </p:nvSpPr>
        <p:spPr>
          <a:xfrm>
            <a:off x="1816984" y="2673660"/>
            <a:ext cx="6565900" cy="1329929"/>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
        <p:nvSpPr>
          <p:cNvPr id="15" name="Text Placeholder 2">
            <a:extLst>
              <a:ext uri="{FF2B5EF4-FFF2-40B4-BE49-F238E27FC236}">
                <a16:creationId xmlns:a16="http://schemas.microsoft.com/office/drawing/2014/main" id="{AAEFA297-CD16-B543-B299-B1CA779F47F2}"/>
              </a:ext>
            </a:extLst>
          </p:cNvPr>
          <p:cNvSpPr>
            <a:spLocks noGrp="1"/>
          </p:cNvSpPr>
          <p:nvPr>
            <p:ph type="body" sz="quarter" idx="14" hasCustomPrompt="1"/>
          </p:nvPr>
        </p:nvSpPr>
        <p:spPr>
          <a:xfrm>
            <a:off x="2484528" y="4695825"/>
            <a:ext cx="5230813" cy="6178550"/>
          </a:xfrm>
          <a:prstGeom prst="rect">
            <a:avLst/>
          </a:prstGeom>
        </p:spPr>
        <p:txBody>
          <a:bodyPr/>
          <a:lstStyle>
            <a:lvl1pPr marL="0" indent="0">
              <a:buNone/>
              <a:defRPr sz="2800"/>
            </a:lvl1pPr>
            <a:lvl2pPr>
              <a:defRPr sz="2400"/>
            </a:lvl2pPr>
            <a:lvl3pPr>
              <a:defRPr sz="2400"/>
            </a:lvl3pPr>
            <a:lvl4pPr>
              <a:defRPr sz="2400"/>
            </a:lvl4pPr>
            <a:lvl5pPr>
              <a:defRPr sz="2400"/>
            </a:lvl5pPr>
          </a:lstStyle>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br>
              <a:rPr lang="en-US" sz="2400" dirty="0">
                <a:solidFill>
                  <a:schemeClr val="tx1"/>
                </a:solidFill>
              </a:rPr>
            </a:br>
            <a:endParaRPr lang="en-US" sz="24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21751640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1000" fill="hold"/>
                                        <p:tgtEl>
                                          <p:spTgt spid="9"/>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9" presetClass="entr" fill="hold" grpId="0" nodeType="afterEffect">
                                  <p:stCondLst>
                                    <p:cond delay="0"/>
                                  </p:stCondLst>
                                  <p:iterate>
                                    <p:tmAbs val="0"/>
                                  </p:iterate>
                                  <p:childTnLst>
                                    <p:set>
                                      <p:cBhvr>
                                        <p:cTn id="21" fill="hold"/>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par>
                          <p:cTn id="23" fill="hold">
                            <p:stCondLst>
                              <p:cond delay="2500"/>
                            </p:stCondLst>
                            <p:childTnLst>
                              <p:par>
                                <p:cTn id="24" presetID="22" presetClass="entr" presetSubtype="4" fill="hold" grpId="0" nodeType="afterEffect">
                                  <p:stCondLst>
                                    <p:cond delay="0"/>
                                  </p:stCondLst>
                                  <p:childTnLst>
                                    <p:set>
                                      <p:cBhvr>
                                        <p:cTn id="25" dur="1" fill="hold">
                                          <p:stCondLst>
                                            <p:cond delay="0"/>
                                          </p:stCondLst>
                                        </p:cTn>
                                        <p:tgtEl>
                                          <p:spTgt spid="14">
                                            <p:txEl>
                                              <p:pRg st="0" end="0"/>
                                            </p:txEl>
                                          </p:spTgt>
                                        </p:tgtEl>
                                        <p:attrNameLst>
                                          <p:attrName>style.visibility</p:attrName>
                                        </p:attrNameLst>
                                      </p:cBhvr>
                                      <p:to>
                                        <p:strVal val="visible"/>
                                      </p:to>
                                    </p:set>
                                    <p:animEffect transition="in" filter="wipe(down)">
                                      <p:cBhvr>
                                        <p:cTn id="26"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animBg="1"/>
      <p:bldP spid="13" grpId="0" animBg="1" advAuto="0"/>
      <p:bldP spid="14" grpId="0" build="p">
        <p:tmplLst>
          <p:tmpl lvl="1">
            <p:tnLst>
              <p:par>
                <p:cTn presetID="22" presetClass="entr" presetSubtype="4"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Left Image Back">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BE4A8385-9549-B84C-8AD3-1BA146EAE3C0}"/>
              </a:ext>
            </a:extLst>
          </p:cNvPr>
          <p:cNvSpPr>
            <a:spLocks noGrp="1"/>
          </p:cNvSpPr>
          <p:nvPr>
            <p:ph type="pic" sz="quarter" idx="4294967295" hasCustomPrompt="1"/>
          </p:nvPr>
        </p:nvSpPr>
        <p:spPr>
          <a:xfrm>
            <a:off x="1730829" y="1337413"/>
            <a:ext cx="20989471" cy="9973475"/>
          </a:xfrm>
          <a:prstGeom prst="rect">
            <a:avLst/>
          </a:prstGeom>
          <a:effectLst>
            <a:outerShdw blurRad="558800" dist="50800" dir="5400000" algn="ctr" rotWithShape="0">
              <a:srgbClr val="000000">
                <a:alpha val="58000"/>
              </a:srgbClr>
            </a:outerShdw>
          </a:effectLst>
        </p:spPr>
        <p:txBody>
          <a:bodyPr/>
          <a:lstStyle>
            <a:lvl9pPr marL="3657600" indent="0">
              <a:buNone/>
              <a:defRPr/>
            </a:lvl9pPr>
          </a:lstStyle>
          <a:p>
            <a:pPr lvl="8"/>
            <a:r>
              <a:rPr lang="en-US" dirty="0"/>
              <a:t>CLICK ON IMAGE IKON TO INSERT PIC</a:t>
            </a:r>
          </a:p>
        </p:txBody>
      </p:sp>
      <p:pic>
        <p:nvPicPr>
          <p:cNvPr id="9" name="Picture 8">
            <a:extLst>
              <a:ext uri="{FF2B5EF4-FFF2-40B4-BE49-F238E27FC236}">
                <a16:creationId xmlns:a16="http://schemas.microsoft.com/office/drawing/2014/main" id="{7CBB26F0-9B9E-8643-9B96-5206F54415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71250" y="11722499"/>
            <a:ext cx="5041499" cy="1674860"/>
          </a:xfrm>
          <a:prstGeom prst="rect">
            <a:avLst/>
          </a:prstGeom>
        </p:spPr>
      </p:pic>
      <p:sp>
        <p:nvSpPr>
          <p:cNvPr id="21" name="Picture Placeholder 6">
            <a:extLst>
              <a:ext uri="{FF2B5EF4-FFF2-40B4-BE49-F238E27FC236}">
                <a16:creationId xmlns:a16="http://schemas.microsoft.com/office/drawing/2014/main" id="{381970DE-8DD5-CC4C-BD89-101FD87040EA}"/>
              </a:ext>
            </a:extLst>
          </p:cNvPr>
          <p:cNvSpPr>
            <a:spLocks noGrp="1"/>
          </p:cNvSpPr>
          <p:nvPr>
            <p:ph type="pic" sz="quarter" idx="15" hasCustomPrompt="1"/>
          </p:nvPr>
        </p:nvSpPr>
        <p:spPr>
          <a:xfrm>
            <a:off x="15477671" y="1337412"/>
            <a:ext cx="6872468" cy="9973475"/>
          </a:xfrm>
          <a:prstGeom prst="rect">
            <a:avLst/>
          </a:prstGeom>
          <a:blipFill dpi="0" rotWithShape="1">
            <a:blip r:embed="rId3"/>
            <a:srcRect/>
            <a:stretch>
              <a:fillRect/>
            </a:stretch>
          </a:blipFill>
        </p:spPr>
        <p:txBody>
          <a:bodyPr/>
          <a:lstStyle>
            <a:lvl1pPr marL="0" indent="0">
              <a:buNone/>
              <a:defRPr sz="800">
                <a:solidFill>
                  <a:srgbClr val="C00000"/>
                </a:solidFill>
              </a:defRPr>
            </a:lvl1pPr>
          </a:lstStyle>
          <a:p>
            <a:r>
              <a:rPr lang="en-US" dirty="0"/>
              <a:t>.</a:t>
            </a:r>
          </a:p>
        </p:txBody>
      </p:sp>
      <p:sp>
        <p:nvSpPr>
          <p:cNvPr id="13" name="Line">
            <a:extLst>
              <a:ext uri="{FF2B5EF4-FFF2-40B4-BE49-F238E27FC236}">
                <a16:creationId xmlns:a16="http://schemas.microsoft.com/office/drawing/2014/main" id="{EF712090-D755-B84D-A821-65705E6B1D35}"/>
              </a:ext>
            </a:extLst>
          </p:cNvPr>
          <p:cNvSpPr/>
          <p:nvPr userDrawn="1"/>
        </p:nvSpPr>
        <p:spPr>
          <a:xfrm>
            <a:off x="16298267" y="4220488"/>
            <a:ext cx="5231277" cy="0"/>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4" name="Text Placeholder 3">
            <a:extLst>
              <a:ext uri="{FF2B5EF4-FFF2-40B4-BE49-F238E27FC236}">
                <a16:creationId xmlns:a16="http://schemas.microsoft.com/office/drawing/2014/main" id="{3D499634-5D9B-E547-8BD0-2084857CBE45}"/>
              </a:ext>
            </a:extLst>
          </p:cNvPr>
          <p:cNvSpPr>
            <a:spLocks noGrp="1"/>
          </p:cNvSpPr>
          <p:nvPr>
            <p:ph type="body" sz="quarter" idx="13" hasCustomPrompt="1"/>
          </p:nvPr>
        </p:nvSpPr>
        <p:spPr>
          <a:xfrm>
            <a:off x="15630955" y="2673660"/>
            <a:ext cx="6565900" cy="1329929"/>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
        <p:nvSpPr>
          <p:cNvPr id="15" name="Text Placeholder 2">
            <a:extLst>
              <a:ext uri="{FF2B5EF4-FFF2-40B4-BE49-F238E27FC236}">
                <a16:creationId xmlns:a16="http://schemas.microsoft.com/office/drawing/2014/main" id="{AAEFA297-CD16-B543-B299-B1CA779F47F2}"/>
              </a:ext>
            </a:extLst>
          </p:cNvPr>
          <p:cNvSpPr>
            <a:spLocks noGrp="1"/>
          </p:cNvSpPr>
          <p:nvPr>
            <p:ph type="body" sz="quarter" idx="14" hasCustomPrompt="1"/>
          </p:nvPr>
        </p:nvSpPr>
        <p:spPr>
          <a:xfrm>
            <a:off x="16298499" y="4695825"/>
            <a:ext cx="5230813" cy="6178550"/>
          </a:xfrm>
          <a:prstGeom prst="rect">
            <a:avLst/>
          </a:prstGeom>
        </p:spPr>
        <p:txBody>
          <a:bodyPr/>
          <a:lstStyle>
            <a:lvl1pPr marL="0" indent="0">
              <a:buNone/>
              <a:defRPr sz="2800"/>
            </a:lvl1pPr>
            <a:lvl2pPr>
              <a:defRPr sz="2400"/>
            </a:lvl2pPr>
            <a:lvl3pPr>
              <a:defRPr sz="2400"/>
            </a:lvl3pPr>
            <a:lvl4pPr>
              <a:defRPr sz="2400"/>
            </a:lvl4pPr>
            <a:lvl5pPr>
              <a:defRPr sz="2400"/>
            </a:lvl5pPr>
          </a:lstStyle>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r>
              <a:rPr lang="en-US" sz="2400" dirty="0">
                <a:solidFill>
                  <a:schemeClr val="tx1"/>
                </a:solidFill>
              </a:rPr>
              <a:t>• Bullet point here</a:t>
            </a:r>
          </a:p>
          <a:p>
            <a:br>
              <a:rPr lang="en-US" sz="2400" dirty="0">
                <a:solidFill>
                  <a:schemeClr val="tx1"/>
                </a:solidFill>
              </a:rPr>
            </a:br>
            <a:endParaRPr lang="en-US" sz="2400" dirty="0">
              <a:solidFill>
                <a:schemeClr val="tx1"/>
              </a:solidFill>
            </a:endParaRPr>
          </a:p>
          <a:p>
            <a:endParaRPr lang="en-US" sz="2400" dirty="0">
              <a:solidFill>
                <a:schemeClr val="tx1"/>
              </a:solidFill>
            </a:endParaRPr>
          </a:p>
        </p:txBody>
      </p:sp>
    </p:spTree>
    <p:extLst>
      <p:ext uri="{BB962C8B-B14F-4D97-AF65-F5344CB8AC3E}">
        <p14:creationId xmlns:p14="http://schemas.microsoft.com/office/powerpoint/2010/main" val="17413929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1000"/>
                                        <p:tgtEl>
                                          <p:spTgt spid="21"/>
                                        </p:tgtEl>
                                      </p:cBhvr>
                                    </p:animEffect>
                                    <p:anim calcmode="lin" valueType="num">
                                      <p:cBhvr>
                                        <p:cTn id="12" dur="1000" fill="hold"/>
                                        <p:tgtEl>
                                          <p:spTgt spid="21"/>
                                        </p:tgtEl>
                                        <p:attrNameLst>
                                          <p:attrName>ppt_x</p:attrName>
                                        </p:attrNameLst>
                                      </p:cBhvr>
                                      <p:tavLst>
                                        <p:tav tm="0">
                                          <p:val>
                                            <p:strVal val="#ppt_x"/>
                                          </p:val>
                                        </p:tav>
                                        <p:tav tm="100000">
                                          <p:val>
                                            <p:strVal val="#ppt_x"/>
                                          </p:val>
                                        </p:tav>
                                      </p:tavLst>
                                    </p:anim>
                                    <p:anim calcmode="lin" valueType="num">
                                      <p:cBhvr>
                                        <p:cTn id="13" dur="1000" fill="hold"/>
                                        <p:tgtEl>
                                          <p:spTgt spid="21"/>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9" presetClass="entr" fill="hold" grpId="0" nodeType="afterEffect">
                                  <p:stCondLst>
                                    <p:cond delay="0"/>
                                  </p:stCondLst>
                                  <p:iterate>
                                    <p:tmAbs val="0"/>
                                  </p:iterate>
                                  <p:childTnLst>
                                    <p:set>
                                      <p:cBhvr>
                                        <p:cTn id="22" fill="hold"/>
                                        <p:tgtEl>
                                          <p:spTgt spid="13"/>
                                        </p:tgtEl>
                                        <p:attrNameLst>
                                          <p:attrName>style.visibility</p:attrName>
                                        </p:attrNameLst>
                                      </p:cBhvr>
                                      <p:to>
                                        <p:strVal val="visible"/>
                                      </p:to>
                                    </p:set>
                                    <p:animEffect transition="in" filter="dissolve">
                                      <p:cBhvr>
                                        <p:cTn id="23" dur="500"/>
                                        <p:tgtEl>
                                          <p:spTgt spid="13"/>
                                        </p:tgtEl>
                                      </p:cBhvr>
                                    </p:animEffect>
                                  </p:childTnLst>
                                </p:cTn>
                              </p:par>
                            </p:childTnLst>
                          </p:cTn>
                        </p:par>
                        <p:par>
                          <p:cTn id="24" fill="hold">
                            <p:stCondLst>
                              <p:cond delay="3000"/>
                            </p:stCondLst>
                            <p:childTnLst>
                              <p:par>
                                <p:cTn id="25" presetID="22" presetClass="entr" presetSubtype="4" fill="hold" grpId="0" nodeType="after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wipe(down)">
                                      <p:cBhvr>
                                        <p:cTn id="2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1" grpId="0" animBg="1"/>
      <p:bldP spid="13" grpId="0" animBg="1" advAuto="0"/>
      <p:bldP spid="14" grpId="0" build="p">
        <p:tmplLst>
          <p:tmpl lvl="1">
            <p:tnLst>
              <p:par>
                <p:cTn presetID="22" presetClass="entr" presetSubtype="4"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 Right Title 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0C8D8B-0301-524D-92FA-EEB10C03762C}"/>
              </a:ext>
            </a:extLst>
          </p:cNvPr>
          <p:cNvSpPr>
            <a:spLocks noGrp="1"/>
          </p:cNvSpPr>
          <p:nvPr>
            <p:ph type="pic" sz="quarter" idx="10" hasCustomPrompt="1"/>
          </p:nvPr>
        </p:nvSpPr>
        <p:spPr>
          <a:xfrm>
            <a:off x="5758664" y="0"/>
            <a:ext cx="18625336" cy="14009913"/>
          </a:xfrm>
          <a:prstGeom prst="rect">
            <a:avLst/>
          </a:prstGeom>
        </p:spPr>
        <p:txBody>
          <a:bodyPr/>
          <a:lstStyle>
            <a:lvl1pPr>
              <a:defRPr/>
            </a:lvl1pPr>
          </a:lstStyle>
          <a:p>
            <a:r>
              <a:rPr lang="en-US" dirty="0"/>
              <a:t>CLICK ON IMAGE IKON TO INSERT PIC</a:t>
            </a:r>
          </a:p>
        </p:txBody>
      </p:sp>
      <p:sp>
        <p:nvSpPr>
          <p:cNvPr id="9" name="Rectangle 8">
            <a:extLst>
              <a:ext uri="{FF2B5EF4-FFF2-40B4-BE49-F238E27FC236}">
                <a16:creationId xmlns:a16="http://schemas.microsoft.com/office/drawing/2014/main" id="{61D0B74E-CAA9-B74A-BA71-C662AA8B79E1}"/>
              </a:ext>
            </a:extLst>
          </p:cNvPr>
          <p:cNvSpPr/>
          <p:nvPr userDrawn="1"/>
        </p:nvSpPr>
        <p:spPr>
          <a:xfrm>
            <a:off x="5610982" y="0"/>
            <a:ext cx="147682" cy="13759543"/>
          </a:xfrm>
          <a:prstGeom prst="rect">
            <a:avLst/>
          </a:prstGeom>
          <a:solidFill>
            <a:srgbClr val="1C1C1C"/>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
                <a:solidFill>
                  <a:srgbClr val="FFFFFF"/>
                </a:solidFill>
              </a:uFill>
              <a:latin typeface="Open Sans"/>
              <a:ea typeface="Open Sans"/>
              <a:cs typeface="Open Sans"/>
              <a:sym typeface="Open Sans"/>
            </a:endParaRPr>
          </a:p>
        </p:txBody>
      </p:sp>
      <p:sp>
        <p:nvSpPr>
          <p:cNvPr id="7" name="Picture Placeholder 6">
            <a:extLst>
              <a:ext uri="{FF2B5EF4-FFF2-40B4-BE49-F238E27FC236}">
                <a16:creationId xmlns:a16="http://schemas.microsoft.com/office/drawing/2014/main" id="{BFCDCFBC-1340-B541-9684-CB6A9879C0D5}"/>
              </a:ext>
            </a:extLst>
          </p:cNvPr>
          <p:cNvSpPr>
            <a:spLocks noGrp="1"/>
          </p:cNvSpPr>
          <p:nvPr>
            <p:ph type="pic" sz="quarter" idx="15" hasCustomPrompt="1"/>
          </p:nvPr>
        </p:nvSpPr>
        <p:spPr>
          <a:xfrm>
            <a:off x="1323960" y="1249847"/>
            <a:ext cx="9540242" cy="8932452"/>
          </a:xfrm>
          <a:prstGeom prst="rect">
            <a:avLst/>
          </a:prstGeom>
          <a:blipFill dpi="0" rotWithShape="1">
            <a:blip r:embed="rId2"/>
            <a:srcRect/>
            <a:stretch>
              <a:fillRect/>
            </a:stretch>
          </a:blipFill>
        </p:spPr>
        <p:txBody>
          <a:bodyPr/>
          <a:lstStyle>
            <a:lvl1pPr marL="0" indent="0">
              <a:buNone/>
              <a:defRPr sz="800">
                <a:solidFill>
                  <a:srgbClr val="C00000"/>
                </a:solidFill>
              </a:defRPr>
            </a:lvl1pPr>
          </a:lstStyle>
          <a:p>
            <a:r>
              <a:rPr lang="en-US" dirty="0"/>
              <a:t>.</a:t>
            </a:r>
          </a:p>
        </p:txBody>
      </p:sp>
      <p:sp>
        <p:nvSpPr>
          <p:cNvPr id="13" name="Line">
            <a:extLst>
              <a:ext uri="{FF2B5EF4-FFF2-40B4-BE49-F238E27FC236}">
                <a16:creationId xmlns:a16="http://schemas.microsoft.com/office/drawing/2014/main" id="{EBDDD873-3BBD-D748-91A5-8F329DE56C7A}"/>
              </a:ext>
            </a:extLst>
          </p:cNvPr>
          <p:cNvSpPr/>
          <p:nvPr userDrawn="1"/>
        </p:nvSpPr>
        <p:spPr>
          <a:xfrm>
            <a:off x="2506864" y="3671398"/>
            <a:ext cx="7174435" cy="1"/>
          </a:xfrm>
          <a:prstGeom prst="line">
            <a:avLst/>
          </a:prstGeom>
          <a:ln w="12700">
            <a:solidFill>
              <a:schemeClr val="bg1"/>
            </a:solidFill>
            <a:miter/>
          </a:ln>
        </p:spPr>
        <p:txBody>
          <a:bodyPr tIns="91439" bIns="91439"/>
          <a:lstStyle/>
          <a:p>
            <a:pPr defTabSz="457200">
              <a:defRPr sz="2400">
                <a:solidFill>
                  <a:srgbClr val="000000"/>
                </a:solidFill>
                <a:uFillTx/>
                <a:latin typeface="+mj-lt"/>
                <a:ea typeface="+mj-ea"/>
                <a:cs typeface="+mj-cs"/>
                <a:sym typeface="Helvetica"/>
              </a:defRPr>
            </a:pPr>
            <a:endParaRPr/>
          </a:p>
        </p:txBody>
      </p:sp>
      <p:sp>
        <p:nvSpPr>
          <p:cNvPr id="17" name="Text Placeholder 3">
            <a:extLst>
              <a:ext uri="{FF2B5EF4-FFF2-40B4-BE49-F238E27FC236}">
                <a16:creationId xmlns:a16="http://schemas.microsoft.com/office/drawing/2014/main" id="{FA22CBB4-E3D2-AC49-AE1A-7D5E54803C28}"/>
              </a:ext>
            </a:extLst>
          </p:cNvPr>
          <p:cNvSpPr>
            <a:spLocks noGrp="1"/>
          </p:cNvSpPr>
          <p:nvPr>
            <p:ph type="body" sz="quarter" idx="13" hasCustomPrompt="1"/>
          </p:nvPr>
        </p:nvSpPr>
        <p:spPr>
          <a:xfrm>
            <a:off x="2811131" y="1981584"/>
            <a:ext cx="6565900" cy="1679575"/>
          </a:xfrm>
          <a:prstGeom prst="rect">
            <a:avLst/>
          </a:prstGeom>
        </p:spPr>
        <p:txBody>
          <a:bodyPr/>
          <a:lstStyle>
            <a:lvl1pPr marL="0" indent="0" algn="ctr">
              <a:buNone/>
              <a:defRPr sz="9600">
                <a:latin typeface="Gobold" panose="02000500000000000000" pitchFamily="2" charset="77"/>
              </a:defRPr>
            </a:lvl1pPr>
          </a:lstStyle>
          <a:p>
            <a:pPr lvl="0"/>
            <a:r>
              <a:rPr lang="en-US" dirty="0"/>
              <a:t>TITLE HERE</a:t>
            </a:r>
          </a:p>
        </p:txBody>
      </p:sp>
      <p:sp>
        <p:nvSpPr>
          <p:cNvPr id="18" name="Text Placeholder 2">
            <a:extLst>
              <a:ext uri="{FF2B5EF4-FFF2-40B4-BE49-F238E27FC236}">
                <a16:creationId xmlns:a16="http://schemas.microsoft.com/office/drawing/2014/main" id="{72D17DF7-65CB-D64D-9BEA-52A2588F19DD}"/>
              </a:ext>
            </a:extLst>
          </p:cNvPr>
          <p:cNvSpPr>
            <a:spLocks noGrp="1"/>
          </p:cNvSpPr>
          <p:nvPr>
            <p:ph type="body" sz="quarter" idx="14" hasCustomPrompt="1"/>
          </p:nvPr>
        </p:nvSpPr>
        <p:spPr>
          <a:xfrm>
            <a:off x="2337989" y="4003750"/>
            <a:ext cx="7512184" cy="5646956"/>
          </a:xfrm>
          <a:prstGeom prst="rect">
            <a:avLst/>
          </a:prstGeom>
        </p:spPr>
        <p:txBody>
          <a:bodyPr/>
          <a:lstStyle>
            <a:lvl1pPr marL="0" marR="0" indent="0" algn="l" defTabSz="1828800" rtl="0" eaLnBrk="1" fontAlgn="auto" latinLnBrk="0" hangingPunct="0">
              <a:lnSpc>
                <a:spcPct val="140000"/>
              </a:lnSpc>
              <a:spcBef>
                <a:spcPts val="1000"/>
              </a:spcBef>
              <a:spcAft>
                <a:spcPts val="0"/>
              </a:spcAft>
              <a:buClrTx/>
              <a:buSzTx/>
              <a:buFontTx/>
              <a:buNone/>
              <a:tabLst/>
              <a:defRPr sz="2200"/>
            </a:lvl1pPr>
            <a:lvl2pPr>
              <a:defRPr sz="2400"/>
            </a:lvl2pPr>
            <a:lvl3pPr>
              <a:defRPr sz="2400"/>
            </a:lvl3pPr>
            <a:lvl4pPr>
              <a:defRPr sz="2400"/>
            </a:lvl4pPr>
            <a:lvl5pPr>
              <a:defRPr sz="2400"/>
            </a:lvl5pPr>
          </a:lstStyle>
          <a:p>
            <a:pPr marL="0" marR="0" lvl="0" indent="0" algn="l" defTabSz="1828800" rtl="0" eaLnBrk="1" fontAlgn="auto" latinLnBrk="0" hangingPunct="0">
              <a:lnSpc>
                <a:spcPct val="140000"/>
              </a:lnSpc>
              <a:spcBef>
                <a:spcPts val="1000"/>
              </a:spcBef>
              <a:spcAft>
                <a:spcPts val="0"/>
              </a:spcAft>
              <a:buClrTx/>
              <a:buSzTx/>
              <a:buFontTx/>
              <a:buNone/>
              <a:tabLst/>
              <a:defRPr sz="2200"/>
            </a:pPr>
            <a:r>
              <a:rPr lang="en-US" sz="2400" dirty="0">
                <a:solidFill>
                  <a:schemeClr val="tx1"/>
                </a:solidFill>
              </a:rPr>
              <a:t>Contact </a:t>
            </a:r>
            <a:r>
              <a:rPr lang="en-US" sz="2400" dirty="0" err="1">
                <a:solidFill>
                  <a:schemeClr val="tx1"/>
                </a:solidFill>
              </a:rPr>
              <a:t>Ikonic</a:t>
            </a:r>
            <a:r>
              <a:rPr lang="en-US" sz="2400" dirty="0">
                <a:solidFill>
                  <a:schemeClr val="tx1"/>
                </a:solidFill>
              </a:rPr>
              <a:t> Communications for Professional Graphic Design  and Branding Services. </a:t>
            </a:r>
            <a:r>
              <a:rPr lang="en-US" sz="2400" dirty="0" err="1">
                <a:solidFill>
                  <a:schemeClr val="tx1"/>
                </a:solidFill>
              </a:rPr>
              <a:t>www.Ikoniccommunications.com</a:t>
            </a:r>
            <a:r>
              <a:rPr lang="en-US" sz="2400" dirty="0">
                <a:solidFill>
                  <a:schemeClr val="tx1"/>
                </a:solidFill>
              </a:rPr>
              <a:t>. Contact </a:t>
            </a:r>
            <a:r>
              <a:rPr lang="en-US" sz="2400" dirty="0" err="1">
                <a:solidFill>
                  <a:schemeClr val="tx1"/>
                </a:solidFill>
              </a:rPr>
              <a:t>Ikonic</a:t>
            </a:r>
            <a:r>
              <a:rPr lang="en-US" sz="2400" dirty="0">
                <a:solidFill>
                  <a:schemeClr val="tx1"/>
                </a:solidFill>
              </a:rPr>
              <a:t> Communications for Professional Graphic Design  and Branding Services.  </a:t>
            </a:r>
            <a:r>
              <a:rPr lang="en-US" sz="2400" dirty="0" err="1">
                <a:solidFill>
                  <a:schemeClr val="tx1"/>
                </a:solidFill>
              </a:rPr>
              <a:t>www.Ikoniccommunications.com</a:t>
            </a:r>
            <a:r>
              <a:rPr lang="en-US" sz="2400" dirty="0">
                <a:solidFill>
                  <a:schemeClr val="tx1"/>
                </a:solidFill>
              </a:rPr>
              <a:t> Contact </a:t>
            </a:r>
            <a:r>
              <a:rPr lang="en-US" sz="2400" dirty="0" err="1">
                <a:solidFill>
                  <a:schemeClr val="tx1"/>
                </a:solidFill>
              </a:rPr>
              <a:t>Ikonic</a:t>
            </a:r>
            <a:r>
              <a:rPr lang="en-US" sz="2400" dirty="0">
                <a:solidFill>
                  <a:schemeClr val="tx1"/>
                </a:solidFill>
              </a:rPr>
              <a:t> Communications for Professional Graphic Design  and Branding Services. </a:t>
            </a:r>
            <a:r>
              <a:rPr lang="en-US" sz="2400" dirty="0" err="1">
                <a:solidFill>
                  <a:schemeClr val="tx1"/>
                </a:solidFill>
              </a:rPr>
              <a:t>www.Ikoniccommunications.com</a:t>
            </a:r>
            <a:r>
              <a:rPr lang="en-US" sz="2400" dirty="0">
                <a:solidFill>
                  <a:schemeClr val="tx1"/>
                </a:solidFill>
              </a:rPr>
              <a:t> Contact </a:t>
            </a:r>
            <a:r>
              <a:rPr lang="en-US" sz="2400" dirty="0" err="1">
                <a:solidFill>
                  <a:schemeClr val="tx1"/>
                </a:solidFill>
              </a:rPr>
              <a:t>Ikonic</a:t>
            </a:r>
            <a:r>
              <a:rPr lang="en-US" sz="2400" dirty="0">
                <a:solidFill>
                  <a:schemeClr val="tx1"/>
                </a:solidFill>
              </a:rPr>
              <a:t> Communications for Professional Graphic Design</a:t>
            </a:r>
          </a:p>
        </p:txBody>
      </p:sp>
      <p:sp>
        <p:nvSpPr>
          <p:cNvPr id="19" name="Picture Placeholder 47">
            <a:extLst>
              <a:ext uri="{FF2B5EF4-FFF2-40B4-BE49-F238E27FC236}">
                <a16:creationId xmlns:a16="http://schemas.microsoft.com/office/drawing/2014/main" id="{8B35EA49-A53F-3641-A948-BB70BCA9DBB5}"/>
              </a:ext>
            </a:extLst>
          </p:cNvPr>
          <p:cNvSpPr>
            <a:spLocks noGrp="1"/>
          </p:cNvSpPr>
          <p:nvPr>
            <p:ph type="pic" sz="quarter" idx="23"/>
          </p:nvPr>
        </p:nvSpPr>
        <p:spPr>
          <a:xfrm>
            <a:off x="18894519" y="752784"/>
            <a:ext cx="5041497" cy="1619904"/>
          </a:xfrm>
          <a:prstGeom prst="rect">
            <a:avLst/>
          </a:prstGeom>
          <a:blipFill>
            <a:blip r:embed="rId3"/>
            <a:stretch>
              <a:fillRect/>
            </a:stretch>
          </a:blipFill>
        </p:spPr>
        <p:txBody>
          <a:bodyPr/>
          <a:lstStyle/>
          <a:p>
            <a:r>
              <a:rPr lang="en-US"/>
              <a:t>Click icon to add picture</a:t>
            </a:r>
          </a:p>
        </p:txBody>
      </p:sp>
    </p:spTree>
    <p:extLst>
      <p:ext uri="{BB962C8B-B14F-4D97-AF65-F5344CB8AC3E}">
        <p14:creationId xmlns:p14="http://schemas.microsoft.com/office/powerpoint/2010/main" val="39449912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down)">
                                      <p:cBhvr>
                                        <p:cTn id="11" dur="500"/>
                                        <p:tgtEl>
                                          <p:spTgt spid="19"/>
                                        </p:tgtEl>
                                      </p:cBhvr>
                                    </p:animEffect>
                                  </p:childTnLst>
                                </p:cTn>
                              </p:par>
                            </p:childTnLst>
                          </p:cTn>
                        </p:par>
                        <p:par>
                          <p:cTn id="12" fill="hold">
                            <p:stCondLst>
                              <p:cond delay="1000"/>
                            </p:stCondLst>
                            <p:childTnLst>
                              <p:par>
                                <p:cTn id="13" presetID="23" presetClass="entr" presetSubtype="16"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childTnLst>
                                </p:cTn>
                              </p:par>
                            </p:childTnLst>
                          </p:cTn>
                        </p:par>
                        <p:par>
                          <p:cTn id="17" fill="hold">
                            <p:stCondLst>
                              <p:cond delay="1500"/>
                            </p:stCondLst>
                            <p:childTnLst>
                              <p:par>
                                <p:cTn id="18" presetID="22" presetClass="entr" presetSubtype="4"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par>
                          <p:cTn id="21" fill="hold">
                            <p:stCondLst>
                              <p:cond delay="2000"/>
                            </p:stCondLst>
                            <p:childTnLst>
                              <p:par>
                                <p:cTn id="22" presetID="22" presetClass="entr" presetSubtype="8" fill="hold" grpId="0" nodeType="afterEffect">
                                  <p:stCondLst>
                                    <p:cond delay="0"/>
                                  </p:stCondLst>
                                  <p:iterate>
                                    <p:tmAbs val="0"/>
                                  </p:iterate>
                                  <p:childTnLst>
                                    <p:set>
                                      <p:cBhvr>
                                        <p:cTn id="23" fill="hold"/>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par>
                          <p:cTn id="25" fill="hold">
                            <p:stCondLst>
                              <p:cond delay="2500"/>
                            </p:stCondLst>
                            <p:childTnLst>
                              <p:par>
                                <p:cTn id="26" presetID="22" presetClass="entr" presetSubtype="4" fill="hold" grpId="0" nodeType="afterEffect">
                                  <p:stCondLst>
                                    <p:cond delay="0"/>
                                  </p:stCondLst>
                                  <p:childTnLst>
                                    <p:set>
                                      <p:cBhvr>
                                        <p:cTn id="27" dur="1" fill="hold">
                                          <p:stCondLst>
                                            <p:cond delay="0"/>
                                          </p:stCondLst>
                                        </p:cTn>
                                        <p:tgtEl>
                                          <p:spTgt spid="17">
                                            <p:txEl>
                                              <p:pRg st="0" end="0"/>
                                            </p:txEl>
                                          </p:spTgt>
                                        </p:tgtEl>
                                        <p:attrNameLst>
                                          <p:attrName>style.visibility</p:attrName>
                                        </p:attrNameLst>
                                      </p:cBhvr>
                                      <p:to>
                                        <p:strVal val="visible"/>
                                      </p:to>
                                    </p:set>
                                    <p:animEffect transition="in" filter="wipe(down)">
                                      <p:cBhvr>
                                        <p:cTn id="28" dur="500"/>
                                        <p:tgtEl>
                                          <p:spTgt spid="17">
                                            <p:txEl>
                                              <p:pRg st="0" end="0"/>
                                            </p:txEl>
                                          </p:spTgt>
                                        </p:tgtEl>
                                      </p:cBhvr>
                                    </p:animEffect>
                                  </p:childTnLst>
                                </p:cTn>
                              </p:par>
                            </p:childTnLst>
                          </p:cTn>
                        </p:par>
                        <p:par>
                          <p:cTn id="29" fill="hold">
                            <p:stCondLst>
                              <p:cond delay="3000"/>
                            </p:stCondLst>
                            <p:childTnLst>
                              <p:par>
                                <p:cTn id="30" presetID="42" presetClass="entr" presetSubtype="0" fill="hold" grpId="0" nodeType="after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1000"/>
                                        <p:tgtEl>
                                          <p:spTgt spid="18">
                                            <p:txEl>
                                              <p:pRg st="0" end="0"/>
                                            </p:txEl>
                                          </p:spTgt>
                                        </p:tgtEl>
                                      </p:cBhvr>
                                    </p:animEffect>
                                    <p:anim calcmode="lin" valueType="num">
                                      <p:cBhvr>
                                        <p:cTn id="33"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9" grpId="0" animBg="1"/>
      <p:bldP spid="7" grpId="0" animBg="1"/>
      <p:bldP spid="13" grpId="0" animBg="1" advAuto="0"/>
      <p:bldP spid="17" grpId="0" build="p">
        <p:tmplLst>
          <p:tmpl lvl="1">
            <p:tnLst>
              <p:par>
                <p:cTn presetID="22" presetClass="entr" presetSubtype="4"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down)">
                      <p:cBhvr>
                        <p:cTn dur="500"/>
                        <p:tgtEl>
                          <p:spTgt spid="17"/>
                        </p:tgtEl>
                      </p:cBhvr>
                    </p:animEffect>
                  </p:childTnLst>
                </p:cTn>
              </p:par>
            </p:tnLst>
          </p:tmpl>
        </p:tmplLst>
      </p:bldP>
      <p:bldP spid="18" grpId="0" build="p">
        <p:tmplLst>
          <p:tmpl lvl="1">
            <p:tnLst>
              <p:par>
                <p:cTn presetID="42"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anim calcmode="lin" valueType="num">
                      <p:cBhvr>
                        <p:cTn dur="1000" fill="hold"/>
                        <p:tgtEl>
                          <p:spTgt spid="18"/>
                        </p:tgtEl>
                        <p:attrNameLst>
                          <p:attrName>ppt_x</p:attrName>
                        </p:attrNameLst>
                      </p:cBhvr>
                      <p:tavLst>
                        <p:tav tm="0">
                          <p:val>
                            <p:strVal val="#ppt_x"/>
                          </p:val>
                        </p:tav>
                        <p:tav tm="100000">
                          <p:val>
                            <p:strVal val="#ppt_x"/>
                          </p:val>
                        </p:tav>
                      </p:tavLst>
                    </p:anim>
                    <p:anim calcmode="lin" valueType="num">
                      <p:cBhvr>
                        <p:cTn dur="1000" fill="hold"/>
                        <p:tgtEl>
                          <p:spTgt spid="18"/>
                        </p:tgtEl>
                        <p:attrNameLst>
                          <p:attrName>ppt_y</p:attrName>
                        </p:attrNameLst>
                      </p:cBhvr>
                      <p:tavLst>
                        <p:tav tm="0">
                          <p:val>
                            <p:strVal val="#ppt_y+.1"/>
                          </p:val>
                        </p:tav>
                        <p:tav tm="100000">
                          <p:val>
                            <p:strVal val="#ppt_y"/>
                          </p:val>
                        </p:tav>
                      </p:tavLst>
                    </p:anim>
                  </p:childTnLst>
                </p:cTn>
              </p:par>
            </p:tnLst>
          </p:tmpl>
        </p:tmplLst>
      </p:bldP>
      <p:bldP spid="19"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4.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7000" r="-7000"/>
          </a:stretch>
        </a:blipFill>
        <a:effectLst/>
      </p:bgPr>
    </p:bg>
    <p:spTree>
      <p:nvGrpSpPr>
        <p:cNvPr id="1" name=""/>
        <p:cNvGrpSpPr/>
        <p:nvPr/>
      </p:nvGrpSpPr>
      <p:grpSpPr>
        <a:xfrm>
          <a:off x="0" y="0"/>
          <a:ext cx="0" cy="0"/>
          <a:chOff x="0" y="0"/>
          <a:chExt cx="0" cy="0"/>
        </a:xfrm>
      </p:grpSpPr>
    </p:spTree>
  </p:cSld>
  <p:clrMap bg1="dk1" tx1="lt1" bg2="dk2" tx2="lt2" accent1="accent1" accent2="accent2" accent3="accent3" accent4="accent4" accent5="accent5" accent6="accent6" hlink="hlink" folHlink="folHlink"/>
  <p:sldLayoutIdLst>
    <p:sldLayoutId id="2147483660" r:id="rId1"/>
    <p:sldLayoutId id="2147483692" r:id="rId2"/>
    <p:sldLayoutId id="2147483681" r:id="rId3"/>
    <p:sldLayoutId id="2147483661" r:id="rId4"/>
    <p:sldLayoutId id="2147483662" r:id="rId5"/>
    <p:sldLayoutId id="2147483663" r:id="rId6"/>
    <p:sldLayoutId id="2147483664" r:id="rId7"/>
    <p:sldLayoutId id="2147483691" r:id="rId8"/>
    <p:sldLayoutId id="2147483690" r:id="rId9"/>
    <p:sldLayoutId id="2147483667" r:id="rId10"/>
    <p:sldLayoutId id="2147483693" r:id="rId11"/>
  </p:sldLayoutIdLst>
  <p:transition spd="med"/>
  <p:txStyles>
    <p:titleStyle>
      <a:lvl1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1pPr>
      <a:lvl2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2pPr>
      <a:lvl3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3pPr>
      <a:lvl4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4pPr>
      <a:lvl5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5pPr>
      <a:lvl6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6pPr>
      <a:lvl7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7pPr>
      <a:lvl8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8pPr>
      <a:lvl9pPr marL="0" marR="0" indent="0" algn="l" defTabSz="914400" rtl="0" eaLnBrk="1" latinLnBrk="0" hangingPunct="1">
        <a:lnSpc>
          <a:spcPct val="90000"/>
        </a:lnSpc>
        <a:spcBef>
          <a:spcPts val="0"/>
        </a:spcBef>
        <a:spcAft>
          <a:spcPts val="0"/>
        </a:spcAft>
        <a:buClrTx/>
        <a:buSzTx/>
        <a:buFontTx/>
        <a:buNone/>
        <a:tabLst/>
        <a:defRPr sz="8800" b="1" i="0" u="none" strike="noStrike" cap="none" spc="0" baseline="0">
          <a:ln>
            <a:noFill/>
          </a:ln>
          <a:solidFill>
            <a:srgbClr val="FFFFFF"/>
          </a:solidFill>
          <a:uFill>
            <a:solidFill>
              <a:srgbClr val="FFFFFF"/>
            </a:solidFill>
          </a:uFill>
          <a:latin typeface="+mn-lt"/>
          <a:ea typeface="+mn-ea"/>
          <a:cs typeface="+mn-cs"/>
          <a:sym typeface="Lato Black"/>
        </a:defRPr>
      </a:lvl9pPr>
    </p:titleStyle>
    <p:bodyStyle>
      <a:lvl1pPr marL="457200" marR="0" indent="-457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1pPr>
      <a:lvl2pPr marL="990600" marR="0" indent="-5334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2pPr>
      <a:lvl3pPr marL="1554479" marR="0" indent="-640079"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3pPr>
      <a:lvl4pPr marL="20828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4pPr>
      <a:lvl5pPr marL="25400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5pPr>
      <a:lvl6pPr marL="29972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6pPr>
      <a:lvl7pPr marL="34544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7pPr>
      <a:lvl8pPr marL="39116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8pPr>
      <a:lvl9pPr marL="4368800" marR="0" indent="-711200" algn="l" defTabSz="914400" rtl="0" eaLnBrk="1" latinLnBrk="0" hangingPunct="1">
        <a:lnSpc>
          <a:spcPct val="90000"/>
        </a:lnSpc>
        <a:spcBef>
          <a:spcPts val="1000"/>
        </a:spcBef>
        <a:spcAft>
          <a:spcPts val="0"/>
        </a:spcAft>
        <a:buClrTx/>
        <a:buSzPct val="100000"/>
        <a:buFont typeface="Arial"/>
        <a:buChar char="•"/>
        <a:tabLst/>
        <a:defRPr sz="5600" b="0" i="0" u="none" strike="noStrike" cap="none" spc="0" baseline="0">
          <a:ln>
            <a:noFill/>
          </a:ln>
          <a:solidFill>
            <a:srgbClr val="FFFFFF"/>
          </a:solidFill>
          <a:uFill>
            <a:solidFill>
              <a:srgbClr val="FFFFFF"/>
            </a:solidFill>
          </a:uFill>
          <a:latin typeface="Open Sans"/>
          <a:ea typeface="Open Sans"/>
          <a:cs typeface="Open Sans"/>
          <a:sym typeface="Open Sans"/>
        </a:defRPr>
      </a:lvl9pPr>
    </p:bodyStyle>
    <p:otherStyle>
      <a:lvl1pPr marL="0" marR="0" indent="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1pPr>
      <a:lvl2pPr marL="0" marR="0" indent="4572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2pPr>
      <a:lvl3pPr marL="0" marR="0" indent="9144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3pPr>
      <a:lvl4pPr marL="0" marR="0" indent="13716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4pPr>
      <a:lvl5pPr marL="0" marR="0" indent="18288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5pPr>
      <a:lvl6pPr marL="0" marR="0" indent="22860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6pPr>
      <a:lvl7pPr marL="0" marR="0" indent="27432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7pPr>
      <a:lvl8pPr marL="0" marR="0" indent="32004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8pPr>
      <a:lvl9pPr marL="0" marR="0" indent="3657600" algn="r" defTabSz="914400" rtl="0" eaLnBrk="1" latinLnBrk="0" hangingPunct="1">
        <a:lnSpc>
          <a:spcPct val="100000"/>
        </a:lnSpc>
        <a:spcBef>
          <a:spcPts val="0"/>
        </a:spcBef>
        <a:spcAft>
          <a:spcPts val="0"/>
        </a:spcAft>
        <a:buClrTx/>
        <a:buSzTx/>
        <a:buFontTx/>
        <a:buNone/>
        <a:tabLst/>
        <a:defRPr sz="2400" b="0" i="0" u="none" strike="noStrike" cap="none" spc="0" baseline="0">
          <a:ln>
            <a:noFill/>
          </a:ln>
          <a:solidFill>
            <a:schemeClr val="tx1"/>
          </a:solidFill>
          <a:uFill>
            <a:solidFill>
              <a:srgbClr val="FFFFFF"/>
            </a:solidFill>
          </a:uFill>
          <a:latin typeface="+mn-lt"/>
          <a:ea typeface="+mn-ea"/>
          <a:cs typeface="+mn-cs"/>
          <a:sym typeface="Open San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7108106"/>
      </p:ext>
    </p:extLst>
  </p:cSld>
  <p:clrMap bg1="lt1" tx1="dk1" bg2="lt2" tx2="dk2" accent1="accent1" accent2="accent2" accent3="accent3" accent4="accent4" accent5="accent5" accent6="accent6" hlink="hlink" folHlink="folHlink"/>
  <p:sldLayoutIdLst>
    <p:sldLayoutId id="2147483670" r:id="rId1"/>
    <p:sldLayoutId id="2147483683" r:id="rId2"/>
    <p:sldLayoutId id="214748367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091105"/>
      </p:ext>
    </p:extLst>
  </p:cSld>
  <p:clrMap bg1="lt1" tx1="dk1" bg2="lt2" tx2="dk2" accent1="accent1" accent2="accent2" accent3="accent3" accent4="accent4" accent5="accent5" accent6="accent6" hlink="hlink" folHlink="folHlink"/>
  <p:sldLayoutIdLst>
    <p:sldLayoutId id="2147483674" r:id="rId1"/>
    <p:sldLayoutId id="2147483684" r:id="rId2"/>
    <p:sldLayoutId id="2147483685"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6F4EE"/>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222EAED-FDB0-B14C-B190-82E06C9A0BC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894519" y="757476"/>
            <a:ext cx="5041497" cy="1674859"/>
          </a:xfrm>
          <a:prstGeom prst="rect">
            <a:avLst/>
          </a:prstGeom>
        </p:spPr>
      </p:pic>
    </p:spTree>
    <p:extLst>
      <p:ext uri="{BB962C8B-B14F-4D97-AF65-F5344CB8AC3E}">
        <p14:creationId xmlns:p14="http://schemas.microsoft.com/office/powerpoint/2010/main" val="376634755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4.jpe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1.jp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4.jp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1.png"/><Relationship Id="rId4" Type="http://schemas.openxmlformats.org/officeDocument/2006/relationships/image" Target="../media/image20.jpg"/></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jpg"/><Relationship Id="rId4" Type="http://schemas.openxmlformats.org/officeDocument/2006/relationships/image" Target="../media/image24.jp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A315D2-4E73-49A7-A53A-967E1A7BA06A}"/>
              </a:ext>
            </a:extLst>
          </p:cNvPr>
          <p:cNvPicPr>
            <a:picLocks noChangeAspect="1"/>
          </p:cNvPicPr>
          <p:nvPr/>
        </p:nvPicPr>
        <p:blipFill>
          <a:blip r:embed="rId2"/>
          <a:stretch>
            <a:fillRect/>
          </a:stretch>
        </p:blipFill>
        <p:spPr>
          <a:xfrm>
            <a:off x="0" y="0"/>
            <a:ext cx="24384001" cy="13716000"/>
          </a:xfrm>
          <a:prstGeom prst="rect">
            <a:avLst/>
          </a:prstGeom>
        </p:spPr>
      </p:pic>
      <p:sp>
        <p:nvSpPr>
          <p:cNvPr id="3" name="TextBox 2">
            <a:extLst>
              <a:ext uri="{FF2B5EF4-FFF2-40B4-BE49-F238E27FC236}">
                <a16:creationId xmlns:a16="http://schemas.microsoft.com/office/drawing/2014/main" id="{B4990B88-C062-3DEC-C039-EAB9F1D816B6}"/>
              </a:ext>
            </a:extLst>
          </p:cNvPr>
          <p:cNvSpPr txBox="1"/>
          <p:nvPr/>
        </p:nvSpPr>
        <p:spPr>
          <a:xfrm>
            <a:off x="3336758" y="2334125"/>
            <a:ext cx="17710484" cy="738662"/>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dirty="0">
                <a:solidFill>
                  <a:srgbClr val="FF0000"/>
                </a:solidFill>
              </a:rPr>
              <a:t>Sample Purposes Only</a:t>
            </a:r>
            <a:endParaRPr kumimoji="0" lang="en-US" sz="3600" b="0" i="0" u="none" strike="noStrike" cap="none" spc="0" normalizeH="0" baseline="0" dirty="0">
              <a:ln>
                <a:noFill/>
              </a:ln>
              <a:solidFill>
                <a:srgbClr val="FF0000"/>
              </a:solidFill>
              <a:effectLst/>
              <a:uFill>
                <a:solidFill>
                  <a:srgbClr val="FFFFFF"/>
                </a:solidFill>
              </a:uFill>
              <a:latin typeface="Open Sans"/>
              <a:ea typeface="Open Sans"/>
              <a:cs typeface="Open Sans"/>
              <a:sym typeface="Open Sans"/>
            </a:endParaRPr>
          </a:p>
        </p:txBody>
      </p:sp>
    </p:spTree>
    <p:extLst>
      <p:ext uri="{BB962C8B-B14F-4D97-AF65-F5344CB8AC3E}">
        <p14:creationId xmlns:p14="http://schemas.microsoft.com/office/powerpoint/2010/main" val="351792864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87080" y="1457994"/>
            <a:ext cx="14508552" cy="419807"/>
          </a:xfrm>
          <a:prstGeom prst="rect">
            <a:avLst/>
          </a:prstGeom>
        </p:spPr>
        <p:txBody>
          <a:bodyPr vert="horz" wrap="square" lIns="0" tIns="32905" rIns="0" bIns="0" rtlCol="0">
            <a:spAutoFit/>
          </a:bodyPr>
          <a:lstStyle/>
          <a:p>
            <a:pPr marL="17318" marR="6927" algn="ctr">
              <a:lnSpc>
                <a:spcPts val="2154"/>
              </a:lnSpc>
              <a:spcBef>
                <a:spcPts val="259"/>
              </a:spcBef>
            </a:pPr>
            <a:r>
              <a:rPr sz="6000" b="1" spc="-7" dirty="0">
                <a:solidFill>
                  <a:schemeClr val="bg1"/>
                </a:solidFill>
                <a:latin typeface="Cambria" panose="02040503050406030204" pitchFamily="18" charset="0"/>
                <a:ea typeface="Cambria" panose="02040503050406030204" pitchFamily="18" charset="0"/>
                <a:cs typeface="Arial"/>
              </a:rPr>
              <a:t>Check</a:t>
            </a:r>
            <a:r>
              <a:rPr sz="6000" b="1" spc="-14" dirty="0">
                <a:solidFill>
                  <a:schemeClr val="bg1"/>
                </a:solidFill>
                <a:latin typeface="Cambria" panose="02040503050406030204" pitchFamily="18" charset="0"/>
                <a:ea typeface="Cambria" panose="02040503050406030204" pitchFamily="18" charset="0"/>
                <a:cs typeface="Arial"/>
              </a:rPr>
              <a:t> </a:t>
            </a:r>
            <a:r>
              <a:rPr sz="6000" b="1" dirty="0">
                <a:solidFill>
                  <a:schemeClr val="bg1"/>
                </a:solidFill>
                <a:latin typeface="Cambria" panose="02040503050406030204" pitchFamily="18" charset="0"/>
                <a:ea typeface="Cambria" panose="02040503050406030204" pitchFamily="18" charset="0"/>
                <a:cs typeface="Arial"/>
              </a:rPr>
              <a:t>the</a:t>
            </a:r>
            <a:r>
              <a:rPr sz="6000" b="1" spc="-14" dirty="0">
                <a:solidFill>
                  <a:schemeClr val="bg1"/>
                </a:solidFill>
                <a:latin typeface="Cambria" panose="02040503050406030204" pitchFamily="18" charset="0"/>
                <a:ea typeface="Cambria" panose="02040503050406030204" pitchFamily="18" charset="0"/>
                <a:cs typeface="Arial"/>
              </a:rPr>
              <a:t> </a:t>
            </a:r>
            <a:r>
              <a:rPr sz="6000" b="1" spc="-7" dirty="0">
                <a:solidFill>
                  <a:schemeClr val="bg1"/>
                </a:solidFill>
                <a:latin typeface="Cambria" panose="02040503050406030204" pitchFamily="18" charset="0"/>
                <a:ea typeface="Cambria" panose="02040503050406030204" pitchFamily="18" charset="0"/>
                <a:cs typeface="Arial"/>
              </a:rPr>
              <a:t>Crawlspace</a:t>
            </a:r>
            <a:r>
              <a:rPr sz="6000" b="1" spc="7"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&amp; </a:t>
            </a:r>
            <a:r>
              <a:rPr sz="6000" b="1" spc="-7" dirty="0">
                <a:solidFill>
                  <a:schemeClr val="bg1"/>
                </a:solidFill>
                <a:latin typeface="Cambria" panose="02040503050406030204" pitchFamily="18" charset="0"/>
                <a:ea typeface="Cambria" panose="02040503050406030204" pitchFamily="18" charset="0"/>
                <a:cs typeface="Arial"/>
              </a:rPr>
              <a:t>Attic</a:t>
            </a:r>
            <a:endParaRPr sz="6000" dirty="0">
              <a:solidFill>
                <a:schemeClr val="bg1"/>
              </a:solidFill>
              <a:latin typeface="Cambria" panose="02040503050406030204" pitchFamily="18" charset="0"/>
              <a:ea typeface="Cambria" panose="02040503050406030204" pitchFamily="18" charset="0"/>
              <a:cs typeface="Cambria"/>
            </a:endParaRPr>
          </a:p>
        </p:txBody>
      </p:sp>
      <p:pic>
        <p:nvPicPr>
          <p:cNvPr id="2" name="Picture 1">
            <a:extLst>
              <a:ext uri="{FF2B5EF4-FFF2-40B4-BE49-F238E27FC236}">
                <a16:creationId xmlns:a16="http://schemas.microsoft.com/office/drawing/2014/main" id="{53B93DB1-87D5-4B1D-9A99-0C3460AA54CA}"/>
              </a:ext>
            </a:extLst>
          </p:cNvPr>
          <p:cNvPicPr>
            <a:picLocks noChangeAspect="1"/>
          </p:cNvPicPr>
          <p:nvPr/>
        </p:nvPicPr>
        <p:blipFill>
          <a:blip r:embed="rId3"/>
          <a:stretch>
            <a:fillRect/>
          </a:stretch>
        </p:blipFill>
        <p:spPr>
          <a:xfrm>
            <a:off x="18995632" y="249230"/>
            <a:ext cx="5261304" cy="2145978"/>
          </a:xfrm>
          <a:prstGeom prst="rect">
            <a:avLst/>
          </a:prstGeom>
        </p:spPr>
      </p:pic>
      <p:pic>
        <p:nvPicPr>
          <p:cNvPr id="4" name="Picture 3">
            <a:extLst>
              <a:ext uri="{FF2B5EF4-FFF2-40B4-BE49-F238E27FC236}">
                <a16:creationId xmlns:a16="http://schemas.microsoft.com/office/drawing/2014/main" id="{09EB46EE-6D60-4483-BE25-D985BC9C950B}"/>
              </a:ext>
            </a:extLst>
          </p:cNvPr>
          <p:cNvPicPr>
            <a:picLocks noChangeAspect="1"/>
          </p:cNvPicPr>
          <p:nvPr/>
        </p:nvPicPr>
        <p:blipFill>
          <a:blip r:embed="rId4"/>
          <a:stretch>
            <a:fillRect/>
          </a:stretch>
        </p:blipFill>
        <p:spPr>
          <a:xfrm>
            <a:off x="252745" y="2486884"/>
            <a:ext cx="11212423" cy="7634237"/>
          </a:xfrm>
          <a:prstGeom prst="rect">
            <a:avLst/>
          </a:prstGeom>
        </p:spPr>
      </p:pic>
      <p:pic>
        <p:nvPicPr>
          <p:cNvPr id="8" name="Picture 7">
            <a:extLst>
              <a:ext uri="{FF2B5EF4-FFF2-40B4-BE49-F238E27FC236}">
                <a16:creationId xmlns:a16="http://schemas.microsoft.com/office/drawing/2014/main" id="{73900404-23B2-43E3-A305-17B546ACCA65}"/>
              </a:ext>
            </a:extLst>
          </p:cNvPr>
          <p:cNvPicPr>
            <a:picLocks noChangeAspect="1"/>
          </p:cNvPicPr>
          <p:nvPr/>
        </p:nvPicPr>
        <p:blipFill>
          <a:blip r:embed="rId5"/>
          <a:stretch>
            <a:fillRect/>
          </a:stretch>
        </p:blipFill>
        <p:spPr>
          <a:xfrm>
            <a:off x="11741356" y="5802923"/>
            <a:ext cx="12389899" cy="7470398"/>
          </a:xfrm>
          <a:prstGeom prst="rect">
            <a:avLst/>
          </a:prstGeom>
        </p:spPr>
      </p:pic>
      <p:sp>
        <p:nvSpPr>
          <p:cNvPr id="9" name="TextBox 8">
            <a:extLst>
              <a:ext uri="{FF2B5EF4-FFF2-40B4-BE49-F238E27FC236}">
                <a16:creationId xmlns:a16="http://schemas.microsoft.com/office/drawing/2014/main" id="{E2542A0B-D360-4B43-B1B2-3F28437C6903}"/>
              </a:ext>
            </a:extLst>
          </p:cNvPr>
          <p:cNvSpPr txBox="1"/>
          <p:nvPr/>
        </p:nvSpPr>
        <p:spPr>
          <a:xfrm>
            <a:off x="826477" y="8554834"/>
            <a:ext cx="3964545" cy="1107994"/>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chemeClr val="bg1"/>
                </a:solidFill>
                <a:effectLst/>
                <a:uFill>
                  <a:solidFill>
                    <a:srgbClr val="FFFFFF"/>
                  </a:solidFill>
                </a:uFill>
                <a:latin typeface="Cambria" panose="02040503050406030204" pitchFamily="18" charset="0"/>
                <a:ea typeface="Cambria" panose="02040503050406030204" pitchFamily="18" charset="0"/>
                <a:sym typeface="Open Sans"/>
              </a:rPr>
              <a:t>Crawlspace</a:t>
            </a:r>
          </a:p>
        </p:txBody>
      </p:sp>
      <p:sp>
        <p:nvSpPr>
          <p:cNvPr id="10" name="TextBox 9">
            <a:extLst>
              <a:ext uri="{FF2B5EF4-FFF2-40B4-BE49-F238E27FC236}">
                <a16:creationId xmlns:a16="http://schemas.microsoft.com/office/drawing/2014/main" id="{DD5EB57C-A254-4D18-B3E7-A2BE45F79B77}"/>
              </a:ext>
            </a:extLst>
          </p:cNvPr>
          <p:cNvSpPr txBox="1"/>
          <p:nvPr/>
        </p:nvSpPr>
        <p:spPr>
          <a:xfrm>
            <a:off x="21126538" y="5922661"/>
            <a:ext cx="1745989" cy="1107994"/>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6000" b="0" i="0" u="none" strike="noStrike" cap="none" spc="0" normalizeH="0" baseline="0" dirty="0">
                <a:ln>
                  <a:noFill/>
                </a:ln>
                <a:solidFill>
                  <a:schemeClr val="tx1"/>
                </a:solidFill>
                <a:effectLst/>
                <a:uFill>
                  <a:solidFill>
                    <a:srgbClr val="FFFFFF"/>
                  </a:solidFill>
                </a:uFill>
                <a:latin typeface="Cambria" panose="02040503050406030204" pitchFamily="18" charset="0"/>
                <a:ea typeface="Cambria" panose="02040503050406030204" pitchFamily="18" charset="0"/>
                <a:sym typeface="Open Sans"/>
              </a:rPr>
              <a:t>Attic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7381111" y="1509293"/>
            <a:ext cx="9281680" cy="419935"/>
          </a:xfrm>
          <a:prstGeom prst="rect">
            <a:avLst/>
          </a:prstGeom>
        </p:spPr>
        <p:txBody>
          <a:bodyPr vert="horz" wrap="square" lIns="0" tIns="32905" rIns="0" bIns="0" rtlCol="0">
            <a:spAutoFit/>
          </a:bodyPr>
          <a:lstStyle/>
          <a:p>
            <a:pPr marL="17318" marR="6927" indent="-866" algn="ctr">
              <a:lnSpc>
                <a:spcPts val="2154"/>
              </a:lnSpc>
              <a:spcBef>
                <a:spcPts val="259"/>
              </a:spcBef>
            </a:pPr>
            <a:r>
              <a:rPr sz="6000" b="1" spc="-7" dirty="0">
                <a:solidFill>
                  <a:schemeClr val="bg1"/>
                </a:solidFill>
                <a:latin typeface="Cambria" panose="02040503050406030204" pitchFamily="18" charset="0"/>
                <a:ea typeface="Cambria" panose="02040503050406030204" pitchFamily="18" charset="0"/>
                <a:cs typeface="Arial"/>
              </a:rPr>
              <a:t>Safety</a:t>
            </a:r>
            <a:r>
              <a:rPr sz="6000" b="1" dirty="0">
                <a:solidFill>
                  <a:schemeClr val="bg1"/>
                </a:solidFill>
                <a:latin typeface="Cambria" panose="02040503050406030204" pitchFamily="18" charset="0"/>
                <a:ea typeface="Cambria" panose="02040503050406030204" pitchFamily="18" charset="0"/>
                <a:cs typeface="Arial"/>
              </a:rPr>
              <a:t> </a:t>
            </a:r>
            <a:r>
              <a:rPr sz="6000" b="1" spc="-7" dirty="0">
                <a:solidFill>
                  <a:schemeClr val="bg1"/>
                </a:solidFill>
                <a:latin typeface="Cambria" panose="02040503050406030204" pitchFamily="18" charset="0"/>
                <a:ea typeface="Cambria" panose="02040503050406030204" pitchFamily="18" charset="0"/>
                <a:cs typeface="Arial"/>
              </a:rPr>
              <a:t>First</a:t>
            </a:r>
            <a:r>
              <a:rPr sz="6000" b="1" spc="102" dirty="0">
                <a:solidFill>
                  <a:schemeClr val="bg1"/>
                </a:solidFill>
                <a:latin typeface="Cambria" panose="02040503050406030204" pitchFamily="18" charset="0"/>
                <a:ea typeface="Cambria" panose="02040503050406030204" pitchFamily="18" charset="0"/>
                <a:cs typeface="Arial"/>
              </a:rPr>
              <a:t> </a:t>
            </a:r>
            <a:endParaRPr sz="6000" dirty="0">
              <a:solidFill>
                <a:schemeClr val="bg1"/>
              </a:solidFill>
              <a:latin typeface="Cambria" panose="02040503050406030204" pitchFamily="18" charset="0"/>
              <a:ea typeface="Cambria" panose="02040503050406030204" pitchFamily="18" charset="0"/>
              <a:cs typeface="Cambria"/>
            </a:endParaRPr>
          </a:p>
        </p:txBody>
      </p:sp>
      <p:pic>
        <p:nvPicPr>
          <p:cNvPr id="3" name="Picture 2">
            <a:extLst>
              <a:ext uri="{FF2B5EF4-FFF2-40B4-BE49-F238E27FC236}">
                <a16:creationId xmlns:a16="http://schemas.microsoft.com/office/drawing/2014/main" id="{1234E01E-9C37-413C-AA26-4CDCBF6510E9}"/>
              </a:ext>
            </a:extLst>
          </p:cNvPr>
          <p:cNvPicPr>
            <a:picLocks noChangeAspect="1"/>
          </p:cNvPicPr>
          <p:nvPr/>
        </p:nvPicPr>
        <p:blipFill>
          <a:blip r:embed="rId3"/>
          <a:stretch>
            <a:fillRect/>
          </a:stretch>
        </p:blipFill>
        <p:spPr>
          <a:xfrm>
            <a:off x="19037623" y="86640"/>
            <a:ext cx="5261304" cy="2145978"/>
          </a:xfrm>
          <a:prstGeom prst="rect">
            <a:avLst/>
          </a:prstGeom>
        </p:spPr>
      </p:pic>
      <p:pic>
        <p:nvPicPr>
          <p:cNvPr id="6" name="Picture 5">
            <a:extLst>
              <a:ext uri="{FF2B5EF4-FFF2-40B4-BE49-F238E27FC236}">
                <a16:creationId xmlns:a16="http://schemas.microsoft.com/office/drawing/2014/main" id="{F769E1DC-7AC4-4CF3-851D-A2E477AEE998}"/>
              </a:ext>
            </a:extLst>
          </p:cNvPr>
          <p:cNvPicPr>
            <a:picLocks noChangeAspect="1"/>
          </p:cNvPicPr>
          <p:nvPr/>
        </p:nvPicPr>
        <p:blipFill>
          <a:blip r:embed="rId4"/>
          <a:stretch>
            <a:fillRect/>
          </a:stretch>
        </p:blipFill>
        <p:spPr>
          <a:xfrm>
            <a:off x="1204310" y="2784309"/>
            <a:ext cx="21635281" cy="96308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518633" y="1984521"/>
            <a:ext cx="13599445" cy="11479512"/>
          </a:xfrm>
          <a:prstGeom prst="rect">
            <a:avLst/>
          </a:prstGeom>
        </p:spPr>
        <p:txBody>
          <a:bodyPr vert="horz" wrap="square" lIns="0" tIns="18184" rIns="0" bIns="0" rtlCol="0">
            <a:spAutoFit/>
          </a:bodyPr>
          <a:lstStyle/>
          <a:p>
            <a:pPr marL="17318" algn="ctr">
              <a:spcBef>
                <a:spcPts val="143"/>
              </a:spcBef>
            </a:pPr>
            <a:endParaRPr lang="en-US" sz="4000" b="1" spc="-7" dirty="0">
              <a:solidFill>
                <a:schemeClr val="bg1"/>
              </a:solidFill>
              <a:latin typeface="Arial"/>
              <a:cs typeface="Arial"/>
            </a:endParaRPr>
          </a:p>
          <a:p>
            <a:pPr marL="17318" algn="ctr">
              <a:spcBef>
                <a:spcPts val="143"/>
              </a:spcBef>
            </a:pPr>
            <a:endParaRPr lang="en-US" sz="4800" dirty="0">
              <a:solidFill>
                <a:schemeClr val="bg1"/>
              </a:solidFill>
              <a:latin typeface="Arial"/>
              <a:cs typeface="Arial"/>
            </a:endParaRPr>
          </a:p>
          <a:p>
            <a:pPr marL="703118" indent="-685800" algn="ctr">
              <a:spcBef>
                <a:spcPts val="143"/>
              </a:spcBef>
              <a:buFont typeface="Wingdings" panose="05000000000000000000" pitchFamily="2" charset="2"/>
              <a:buChar char="ü"/>
            </a:pPr>
            <a:endParaRPr sz="5400" dirty="0">
              <a:solidFill>
                <a:schemeClr val="bg1"/>
              </a:solidFill>
              <a:latin typeface="Cambria" panose="02040503050406030204" pitchFamily="18" charset="0"/>
              <a:ea typeface="Cambria" panose="02040503050406030204" pitchFamily="18" charset="0"/>
              <a:cs typeface="Arial"/>
            </a:endParaRPr>
          </a:p>
          <a:p>
            <a:pPr marL="1175019" indent="-457200">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Check</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your</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wood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stove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to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ensure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it’s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in</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good,</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safe</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working</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condition.</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5019" indent="-457200">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Inspect</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that</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the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flue’s</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damper</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opens</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and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closes</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properly.</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5885" indent="-457200">
              <a:buClr>
                <a:srgbClr val="4B4B4B"/>
              </a:buClr>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Check</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gaskets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and</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gasket rope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on</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woodstove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door, ensure</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it’s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 tight</a:t>
            </a:r>
            <a:r>
              <a:rPr lang="en-US"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fit.</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5885" indent="-457200">
              <a:buClr>
                <a:srgbClr val="333333"/>
              </a:buClr>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Make sure you</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have</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 </a:t>
            </a:r>
            <a:r>
              <a:rPr sz="3200" u="sng" spc="-7"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fire</a:t>
            </a:r>
            <a:r>
              <a:rPr sz="3200" u="sng"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 </a:t>
            </a:r>
            <a:r>
              <a:rPr sz="3200" u="sng" spc="-7"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extinguisher</a:t>
            </a:r>
            <a:r>
              <a:rPr sz="3200" u="sng"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 </a:t>
            </a:r>
            <a:r>
              <a:rPr sz="3200" u="sng" spc="-7"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close </a:t>
            </a:r>
            <a:r>
              <a:rPr sz="3200" u="sng" dirty="0">
                <a:solidFill>
                  <a:schemeClr val="bg1"/>
                </a:solidFill>
                <a:uFill>
                  <a:solidFill>
                    <a:srgbClr val="212121"/>
                  </a:solidFill>
                </a:uFill>
                <a:latin typeface="Cambria" panose="02040503050406030204" pitchFamily="18" charset="0"/>
                <a:ea typeface="Cambria" panose="02040503050406030204" pitchFamily="18" charset="0"/>
                <a:cs typeface="Arial" panose="020B0604020202020204" pitchFamily="34" charset="0"/>
              </a:rPr>
              <a:t>by</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t>
            </a:r>
          </a:p>
          <a:p>
            <a:pPr marL="1175885" indent="-457200">
              <a:buClr>
                <a:srgbClr val="333333"/>
              </a:buClr>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Make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sure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you</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have</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Carbon</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Monoxide</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and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Smoke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Detector</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installed.</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5885" indent="-457200">
              <a:buFont typeface="Wingdings" panose="05000000000000000000" pitchFamily="2" charset="2"/>
              <a:buChar char="ü"/>
              <a:tabLst>
                <a:tab pos="1032136" algn="l"/>
              </a:tabLst>
            </a:pP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Start</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fires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with</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clean</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newspaper</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and</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dry</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kindling</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if possible</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5885" indent="-457200">
              <a:buFont typeface="Wingdings" panose="05000000000000000000" pitchFamily="2" charset="2"/>
              <a:buChar char="ü"/>
              <a:tabLst>
                <a:tab pos="1032136" algn="l"/>
              </a:tabLst>
            </a:pP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Burn</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hot</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fires</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during</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cold</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weather.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Use</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smaller</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fires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in milder</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weather.</a:t>
            </a:r>
          </a:p>
          <a:p>
            <a:pPr marL="1175885" indent="-457200">
              <a:buFont typeface="Wingdings" panose="05000000000000000000" pitchFamily="2" charset="2"/>
              <a:buChar char="ü"/>
              <a:tabLst>
                <a:tab pos="1032136" algn="l"/>
              </a:tabLst>
            </a:pP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Regularly</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remove</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ashes</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(that</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are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not</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hot)</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from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the</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wood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stove into</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metal</a:t>
            </a:r>
            <a:r>
              <a:rPr lang="en-US"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lang="en-US" sz="3200" spc="-7" dirty="0">
                <a:solidFill>
                  <a:schemeClr val="bg1"/>
                </a:solidFill>
                <a:latin typeface="Cambria" panose="02040503050406030204" pitchFamily="18" charset="0"/>
                <a:ea typeface="Cambria" panose="02040503050406030204" pitchFamily="18" charset="0"/>
                <a:cs typeface="Arial" panose="020B0604020202020204" pitchFamily="34" charset="0"/>
              </a:rPr>
              <a:t>c</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ontainer</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with a</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cover, and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store</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outdoors</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off</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wooden</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decks.</a:t>
            </a:r>
          </a:p>
          <a:p>
            <a:pPr marL="1175885" indent="-457200">
              <a:buFont typeface="Wingdings" panose="05000000000000000000" pitchFamily="2" charset="2"/>
              <a:buChar char="ü"/>
              <a:tabLst>
                <a:tab pos="1032136" algn="l"/>
              </a:tabLst>
            </a:pP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Store</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your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wood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outdoors</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and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stack</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off</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the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ground</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with the</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top covered.</a:t>
            </a:r>
            <a:endParaRPr sz="3200"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1176751" marR="1187994" indent="-457200">
              <a:spcBef>
                <a:spcPts val="109"/>
              </a:spcBef>
              <a:buFont typeface="Wingdings" panose="05000000000000000000" pitchFamily="2" charset="2"/>
              <a:buChar char="ü"/>
              <a:tabLst>
                <a:tab pos="1032136" algn="l"/>
              </a:tabLst>
            </a:pP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Season</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your</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firewood</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outdoors</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through</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the</a:t>
            </a:r>
            <a:r>
              <a:rPr sz="3200" spc="2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spring</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summer</a:t>
            </a:r>
            <a:r>
              <a:rPr sz="3200" spc="-14"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for</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at</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 least </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6 </a:t>
            </a:r>
            <a:r>
              <a:rPr sz="3200" spc="-491"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months before</a:t>
            </a:r>
            <a:r>
              <a:rPr sz="3200" dirty="0">
                <a:solidFill>
                  <a:schemeClr val="bg1"/>
                </a:solidFill>
                <a:latin typeface="Cambria" panose="02040503050406030204" pitchFamily="18" charset="0"/>
                <a:ea typeface="Cambria" panose="02040503050406030204" pitchFamily="18" charset="0"/>
                <a:cs typeface="Arial" panose="020B0604020202020204" pitchFamily="34" charset="0"/>
              </a:rPr>
              <a:t> </a:t>
            </a:r>
            <a:r>
              <a:rPr sz="3200" spc="-7" dirty="0">
                <a:solidFill>
                  <a:schemeClr val="bg1"/>
                </a:solidFill>
                <a:latin typeface="Cambria" panose="02040503050406030204" pitchFamily="18" charset="0"/>
                <a:ea typeface="Cambria" panose="02040503050406030204" pitchFamily="18" charset="0"/>
                <a:cs typeface="Arial" panose="020B0604020202020204" pitchFamily="34" charset="0"/>
              </a:rPr>
              <a:t>burning it.</a:t>
            </a:r>
            <a:endParaRPr lang="en-US" sz="3200" spc="-7" dirty="0">
              <a:solidFill>
                <a:schemeClr val="bg1"/>
              </a:solidFill>
              <a:latin typeface="Cambria" panose="02040503050406030204" pitchFamily="18" charset="0"/>
              <a:ea typeface="Cambria" panose="02040503050406030204" pitchFamily="18" charset="0"/>
              <a:cs typeface="Arial" panose="020B0604020202020204" pitchFamily="34" charset="0"/>
            </a:endParaRPr>
          </a:p>
          <a:p>
            <a:pPr marL="719551" marR="1187994">
              <a:lnSpc>
                <a:spcPts val="2114"/>
              </a:lnSpc>
              <a:spcBef>
                <a:spcPts val="109"/>
              </a:spcBef>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lang="en-US" sz="2800" spc="-7" dirty="0">
              <a:solidFill>
                <a:schemeClr val="bg1"/>
              </a:solidFill>
              <a:latin typeface="Arial"/>
              <a:cs typeface="Arial"/>
            </a:endParaRPr>
          </a:p>
          <a:p>
            <a:pPr marL="1031270" marR="1187994" indent="-311719">
              <a:lnSpc>
                <a:spcPts val="2114"/>
              </a:lnSpc>
              <a:spcBef>
                <a:spcPts val="109"/>
              </a:spcBef>
              <a:buFont typeface="Wingdings"/>
              <a:buChar char=""/>
              <a:tabLst>
                <a:tab pos="1032136" algn="l"/>
              </a:tabLst>
            </a:pPr>
            <a:endParaRPr sz="2800" dirty="0">
              <a:solidFill>
                <a:schemeClr val="bg1"/>
              </a:solidFill>
              <a:latin typeface="Arial"/>
              <a:cs typeface="Arial"/>
            </a:endParaRPr>
          </a:p>
        </p:txBody>
      </p:sp>
      <p:sp>
        <p:nvSpPr>
          <p:cNvPr id="2" name="TextBox 1">
            <a:extLst>
              <a:ext uri="{FF2B5EF4-FFF2-40B4-BE49-F238E27FC236}">
                <a16:creationId xmlns:a16="http://schemas.microsoft.com/office/drawing/2014/main" id="{E101832C-2F6B-4F53-9780-936CEB894182}"/>
              </a:ext>
            </a:extLst>
          </p:cNvPr>
          <p:cNvSpPr txBox="1"/>
          <p:nvPr/>
        </p:nvSpPr>
        <p:spPr>
          <a:xfrm flipH="1">
            <a:off x="7237826" y="668216"/>
            <a:ext cx="8922435" cy="2044147"/>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17318" algn="ctr">
              <a:spcBef>
                <a:spcPts val="143"/>
              </a:spcBef>
            </a:pPr>
            <a:r>
              <a:rPr lang="en-US" sz="6000" b="1" spc="-7" dirty="0">
                <a:solidFill>
                  <a:schemeClr val="bg1"/>
                </a:solidFill>
                <a:latin typeface="Cambria" panose="02040503050406030204" pitchFamily="18" charset="0"/>
                <a:ea typeface="Cambria" panose="02040503050406030204" pitchFamily="18" charset="0"/>
                <a:cs typeface="Arial"/>
              </a:rPr>
              <a:t>Wood</a:t>
            </a:r>
            <a:r>
              <a:rPr lang="en-US" sz="6000" b="1"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Stove</a:t>
            </a:r>
            <a:r>
              <a:rPr lang="en-US" sz="6000" b="1" spc="7"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Maintenance</a:t>
            </a:r>
          </a:p>
        </p:txBody>
      </p:sp>
      <p:pic>
        <p:nvPicPr>
          <p:cNvPr id="4" name="Picture 3">
            <a:extLst>
              <a:ext uri="{FF2B5EF4-FFF2-40B4-BE49-F238E27FC236}">
                <a16:creationId xmlns:a16="http://schemas.microsoft.com/office/drawing/2014/main" id="{3A431E8F-606A-4C1F-809D-308DF067F19D}"/>
              </a:ext>
            </a:extLst>
          </p:cNvPr>
          <p:cNvPicPr>
            <a:picLocks noChangeAspect="1"/>
          </p:cNvPicPr>
          <p:nvPr/>
        </p:nvPicPr>
        <p:blipFill>
          <a:blip r:embed="rId3"/>
          <a:stretch>
            <a:fillRect/>
          </a:stretch>
        </p:blipFill>
        <p:spPr>
          <a:xfrm>
            <a:off x="18856774" y="207820"/>
            <a:ext cx="5261304" cy="2145978"/>
          </a:xfrm>
          <a:prstGeom prst="rect">
            <a:avLst/>
          </a:prstGeom>
        </p:spPr>
      </p:pic>
      <p:pic>
        <p:nvPicPr>
          <p:cNvPr id="7" name="Picture 6">
            <a:extLst>
              <a:ext uri="{FF2B5EF4-FFF2-40B4-BE49-F238E27FC236}">
                <a16:creationId xmlns:a16="http://schemas.microsoft.com/office/drawing/2014/main" id="{2195D46E-B9D9-4545-AB02-8A4A3C5B38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9887" y="3390964"/>
            <a:ext cx="10810732" cy="807420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711040" y="993055"/>
            <a:ext cx="11625938" cy="2213508"/>
          </a:xfrm>
          <a:prstGeom prst="rect">
            <a:avLst/>
          </a:prstGeom>
        </p:spPr>
        <p:txBody>
          <a:bodyPr vert="horz" wrap="square" lIns="0" tIns="30307" rIns="0" bIns="0" rtlCol="0">
            <a:spAutoFit/>
          </a:bodyPr>
          <a:lstStyle/>
          <a:p>
            <a:pPr marL="17318" marR="176639" indent="-866">
              <a:lnSpc>
                <a:spcPct val="95800"/>
              </a:lnSpc>
              <a:spcBef>
                <a:spcPts val="239"/>
              </a:spcBef>
            </a:pPr>
            <a:r>
              <a:rPr sz="6000" b="1" spc="-7" dirty="0">
                <a:solidFill>
                  <a:schemeClr val="bg1"/>
                </a:solidFill>
                <a:latin typeface="Cambria" panose="02040503050406030204" pitchFamily="18" charset="0"/>
                <a:ea typeface="Cambria" panose="02040503050406030204" pitchFamily="18" charset="0"/>
                <a:cs typeface="Arial"/>
              </a:rPr>
              <a:t>Household Hazardous </a:t>
            </a:r>
            <a:r>
              <a:rPr sz="6000" b="1" dirty="0">
                <a:solidFill>
                  <a:schemeClr val="bg1"/>
                </a:solidFill>
                <a:latin typeface="Cambria" panose="02040503050406030204" pitchFamily="18" charset="0"/>
                <a:ea typeface="Cambria" panose="02040503050406030204" pitchFamily="18" charset="0"/>
                <a:cs typeface="Arial"/>
              </a:rPr>
              <a:t>Waste</a:t>
            </a:r>
            <a:r>
              <a:rPr sz="6000" b="1" spc="7" dirty="0">
                <a:solidFill>
                  <a:schemeClr val="bg1"/>
                </a:solidFill>
                <a:latin typeface="Cambria" panose="02040503050406030204" pitchFamily="18" charset="0"/>
                <a:ea typeface="Cambria" panose="02040503050406030204" pitchFamily="18" charset="0"/>
                <a:cs typeface="Arial"/>
              </a:rPr>
              <a:t> </a:t>
            </a:r>
            <a:endParaRPr lang="en-US" sz="6000" b="1" spc="7" dirty="0">
              <a:solidFill>
                <a:schemeClr val="bg1"/>
              </a:solidFill>
              <a:latin typeface="Cambria" panose="02040503050406030204" pitchFamily="18" charset="0"/>
              <a:ea typeface="Cambria" panose="02040503050406030204" pitchFamily="18" charset="0"/>
              <a:cs typeface="Arial"/>
            </a:endParaRPr>
          </a:p>
          <a:p>
            <a:pPr marL="17318" marR="176639" indent="-866">
              <a:lnSpc>
                <a:spcPct val="95800"/>
              </a:lnSpc>
              <a:spcBef>
                <a:spcPts val="239"/>
              </a:spcBef>
            </a:pPr>
            <a:endParaRPr lang="en-US" sz="1841" b="1" spc="7" dirty="0">
              <a:solidFill>
                <a:schemeClr val="bg1"/>
              </a:solidFill>
              <a:latin typeface="Arial"/>
              <a:cs typeface="Arial"/>
            </a:endParaRPr>
          </a:p>
          <a:p>
            <a:pPr marL="17318" marR="176639" indent="-866">
              <a:lnSpc>
                <a:spcPct val="95800"/>
              </a:lnSpc>
              <a:spcBef>
                <a:spcPts val="239"/>
              </a:spcBef>
            </a:pPr>
            <a:endParaRPr lang="en-US" sz="1841" b="1" spc="7" dirty="0">
              <a:solidFill>
                <a:schemeClr val="bg1"/>
              </a:solidFill>
              <a:latin typeface="Arial"/>
              <a:cs typeface="Arial"/>
            </a:endParaRPr>
          </a:p>
          <a:p>
            <a:pPr marL="17318" marR="176639" indent="-866">
              <a:lnSpc>
                <a:spcPct val="95800"/>
              </a:lnSpc>
              <a:spcBef>
                <a:spcPts val="239"/>
              </a:spcBef>
            </a:pPr>
            <a:endParaRPr lang="en-US" sz="2000" b="1" spc="7" dirty="0">
              <a:solidFill>
                <a:schemeClr val="bg1"/>
              </a:solidFill>
              <a:latin typeface="Arial"/>
              <a:cs typeface="Arial"/>
            </a:endParaRPr>
          </a:p>
          <a:p>
            <a:pPr marL="17318" marR="176639" indent="-866">
              <a:lnSpc>
                <a:spcPct val="95800"/>
              </a:lnSpc>
              <a:spcBef>
                <a:spcPts val="239"/>
              </a:spcBef>
            </a:pPr>
            <a:r>
              <a:rPr lang="en-US" sz="2400" b="1" spc="-7" dirty="0">
                <a:solidFill>
                  <a:schemeClr val="bg1"/>
                </a:solidFill>
                <a:latin typeface="Times New Roman"/>
                <a:cs typeface="Times New Roman"/>
              </a:rPr>
              <a:t>						</a:t>
            </a:r>
            <a:endParaRPr sz="2400" dirty="0">
              <a:solidFill>
                <a:schemeClr val="bg1"/>
              </a:solidFill>
              <a:latin typeface="Times New Roman"/>
              <a:cs typeface="Times New Roman"/>
            </a:endParaRPr>
          </a:p>
        </p:txBody>
      </p:sp>
      <p:sp>
        <p:nvSpPr>
          <p:cNvPr id="4" name="object 4"/>
          <p:cNvSpPr txBox="1"/>
          <p:nvPr/>
        </p:nvSpPr>
        <p:spPr>
          <a:xfrm>
            <a:off x="13356619" y="4756735"/>
            <a:ext cx="4722193" cy="5447179"/>
          </a:xfrm>
          <a:prstGeom prst="rect">
            <a:avLst/>
          </a:prstGeom>
        </p:spPr>
        <p:txBody>
          <a:bodyPr vert="horz" wrap="square" lIns="0" tIns="17318" rIns="0" bIns="0" rtlCol="0">
            <a:spAutoFit/>
          </a:bodyPr>
          <a:lstStyle/>
          <a:p>
            <a:pPr marL="329037" indent="-311719">
              <a:spcBef>
                <a:spcPts val="136"/>
              </a:spcBef>
              <a:buFont typeface="Symbol"/>
              <a:buChar char=""/>
              <a:tabLst>
                <a:tab pos="328171" algn="l"/>
                <a:tab pos="329037" algn="l"/>
              </a:tabLst>
            </a:pPr>
            <a:r>
              <a:rPr sz="3200" spc="-7" dirty="0">
                <a:solidFill>
                  <a:schemeClr val="bg1"/>
                </a:solidFill>
                <a:latin typeface="Times New Roman"/>
                <a:cs typeface="Times New Roman"/>
              </a:rPr>
              <a:t>Antifreeze</a:t>
            </a:r>
            <a:endParaRPr sz="3200" dirty="0">
              <a:solidFill>
                <a:schemeClr val="bg1"/>
              </a:solidFill>
              <a:latin typeface="Times New Roman"/>
              <a:cs typeface="Times New Roman"/>
            </a:endParaRPr>
          </a:p>
          <a:p>
            <a:pPr marL="329037" indent="-311719">
              <a:spcBef>
                <a:spcPts val="27"/>
              </a:spcBef>
              <a:buFont typeface="Symbol"/>
              <a:buChar char=""/>
              <a:tabLst>
                <a:tab pos="328171" algn="l"/>
                <a:tab pos="329037" algn="l"/>
              </a:tabLst>
            </a:pPr>
            <a:r>
              <a:rPr sz="3200" spc="-7" dirty="0">
                <a:solidFill>
                  <a:schemeClr val="bg1"/>
                </a:solidFill>
                <a:latin typeface="Times New Roman"/>
                <a:cs typeface="Times New Roman"/>
              </a:rPr>
              <a:t>Batteries</a:t>
            </a:r>
            <a:endParaRPr sz="3200" dirty="0">
              <a:solidFill>
                <a:schemeClr val="bg1"/>
              </a:solidFill>
              <a:latin typeface="Times New Roman"/>
              <a:cs typeface="Times New Roman"/>
            </a:endParaRPr>
          </a:p>
          <a:p>
            <a:pPr marL="329037" indent="-311719">
              <a:spcBef>
                <a:spcPts val="55"/>
              </a:spcBef>
              <a:buFont typeface="Symbol"/>
              <a:buChar char=""/>
              <a:tabLst>
                <a:tab pos="328171" algn="l"/>
                <a:tab pos="329037" algn="l"/>
              </a:tabLst>
            </a:pPr>
            <a:r>
              <a:rPr sz="3200" spc="-7" dirty="0">
                <a:solidFill>
                  <a:schemeClr val="bg1"/>
                </a:solidFill>
                <a:latin typeface="Times New Roman"/>
                <a:cs typeface="Times New Roman"/>
              </a:rPr>
              <a:t>Brake</a:t>
            </a:r>
            <a:r>
              <a:rPr sz="3200" spc="-27" dirty="0">
                <a:solidFill>
                  <a:schemeClr val="bg1"/>
                </a:solidFill>
                <a:latin typeface="Times New Roman"/>
                <a:cs typeface="Times New Roman"/>
              </a:rPr>
              <a:t> </a:t>
            </a:r>
            <a:r>
              <a:rPr sz="3200" spc="-7" dirty="0">
                <a:solidFill>
                  <a:schemeClr val="bg1"/>
                </a:solidFill>
                <a:latin typeface="Times New Roman"/>
                <a:cs typeface="Times New Roman"/>
              </a:rPr>
              <a:t>Fluid</a:t>
            </a:r>
            <a:endParaRPr sz="3200" dirty="0">
              <a:solidFill>
                <a:schemeClr val="bg1"/>
              </a:solidFill>
              <a:latin typeface="Times New Roman"/>
              <a:cs typeface="Times New Roman"/>
            </a:endParaRPr>
          </a:p>
          <a:p>
            <a:pPr marL="329037" indent="-311719">
              <a:spcBef>
                <a:spcPts val="27"/>
              </a:spcBef>
              <a:buFont typeface="Symbol"/>
              <a:buChar char=""/>
              <a:tabLst>
                <a:tab pos="328171" algn="l"/>
                <a:tab pos="329037" algn="l"/>
              </a:tabLst>
            </a:pPr>
            <a:r>
              <a:rPr sz="3200" spc="-7" dirty="0">
                <a:solidFill>
                  <a:schemeClr val="bg1"/>
                </a:solidFill>
                <a:latin typeface="Times New Roman"/>
                <a:cs typeface="Times New Roman"/>
              </a:rPr>
              <a:t>Chlorine</a:t>
            </a:r>
            <a:r>
              <a:rPr sz="3200" spc="-27" dirty="0">
                <a:solidFill>
                  <a:schemeClr val="bg1"/>
                </a:solidFill>
                <a:latin typeface="Times New Roman"/>
                <a:cs typeface="Times New Roman"/>
              </a:rPr>
              <a:t> </a:t>
            </a:r>
            <a:r>
              <a:rPr sz="3200" spc="-7" dirty="0">
                <a:solidFill>
                  <a:schemeClr val="bg1"/>
                </a:solidFill>
                <a:latin typeface="Times New Roman"/>
                <a:cs typeface="Times New Roman"/>
              </a:rPr>
              <a:t>bleach</a:t>
            </a:r>
            <a:endParaRPr sz="3200" dirty="0">
              <a:solidFill>
                <a:schemeClr val="bg1"/>
              </a:solidFill>
              <a:latin typeface="Times New Roman"/>
              <a:cs typeface="Times New Roman"/>
            </a:endParaRPr>
          </a:p>
          <a:p>
            <a:pPr marL="329037" indent="-311719">
              <a:spcBef>
                <a:spcPts val="34"/>
              </a:spcBef>
              <a:buFont typeface="Symbol"/>
              <a:buChar char=""/>
              <a:tabLst>
                <a:tab pos="328171" algn="l"/>
                <a:tab pos="329037" algn="l"/>
              </a:tabLst>
            </a:pPr>
            <a:r>
              <a:rPr sz="3200" spc="-7" dirty="0">
                <a:solidFill>
                  <a:schemeClr val="bg1"/>
                </a:solidFill>
                <a:latin typeface="Times New Roman"/>
                <a:cs typeface="Times New Roman"/>
              </a:rPr>
              <a:t>Lighter</a:t>
            </a:r>
            <a:r>
              <a:rPr sz="3200" spc="-27" dirty="0">
                <a:solidFill>
                  <a:schemeClr val="bg1"/>
                </a:solidFill>
                <a:latin typeface="Times New Roman"/>
                <a:cs typeface="Times New Roman"/>
              </a:rPr>
              <a:t> </a:t>
            </a:r>
            <a:r>
              <a:rPr sz="3200" spc="-7" dirty="0">
                <a:solidFill>
                  <a:schemeClr val="bg1"/>
                </a:solidFill>
                <a:latin typeface="Times New Roman"/>
                <a:cs typeface="Times New Roman"/>
              </a:rPr>
              <a:t>fluid</a:t>
            </a:r>
            <a:endParaRPr sz="3200" dirty="0">
              <a:solidFill>
                <a:schemeClr val="bg1"/>
              </a:solidFill>
              <a:latin typeface="Times New Roman"/>
              <a:cs typeface="Times New Roman"/>
            </a:endParaRPr>
          </a:p>
          <a:p>
            <a:pPr marL="329037" indent="-311719">
              <a:spcBef>
                <a:spcPts val="34"/>
              </a:spcBef>
              <a:buFont typeface="Symbol"/>
              <a:buChar char=""/>
              <a:tabLst>
                <a:tab pos="328171" algn="l"/>
                <a:tab pos="329037" algn="l"/>
              </a:tabLst>
            </a:pPr>
            <a:r>
              <a:rPr sz="3200" spc="-7" dirty="0">
                <a:solidFill>
                  <a:schemeClr val="bg1"/>
                </a:solidFill>
                <a:latin typeface="Times New Roman"/>
                <a:cs typeface="Times New Roman"/>
              </a:rPr>
              <a:t>Kerosene</a:t>
            </a:r>
            <a:endParaRPr sz="3200" dirty="0">
              <a:solidFill>
                <a:schemeClr val="bg1"/>
              </a:solidFill>
              <a:latin typeface="Times New Roman"/>
              <a:cs typeface="Times New Roman"/>
            </a:endParaRPr>
          </a:p>
          <a:p>
            <a:pPr marL="329037" indent="-311719">
              <a:spcBef>
                <a:spcPts val="34"/>
              </a:spcBef>
              <a:buFont typeface="Symbol"/>
              <a:buChar char=""/>
              <a:tabLst>
                <a:tab pos="328171" algn="l"/>
                <a:tab pos="329037" algn="l"/>
              </a:tabLst>
            </a:pPr>
            <a:r>
              <a:rPr sz="3200" spc="-7" dirty="0">
                <a:solidFill>
                  <a:schemeClr val="bg1"/>
                </a:solidFill>
                <a:latin typeface="Times New Roman"/>
                <a:cs typeface="Times New Roman"/>
              </a:rPr>
              <a:t>Insecticides</a:t>
            </a:r>
            <a:endParaRPr sz="3200" dirty="0">
              <a:solidFill>
                <a:schemeClr val="bg1"/>
              </a:solidFill>
              <a:latin typeface="Times New Roman"/>
              <a:cs typeface="Times New Roman"/>
            </a:endParaRPr>
          </a:p>
          <a:p>
            <a:pPr marL="329037" indent="-311719">
              <a:spcBef>
                <a:spcPts val="34"/>
              </a:spcBef>
              <a:buFont typeface="Symbol"/>
              <a:buChar char=""/>
              <a:tabLst>
                <a:tab pos="328171" algn="l"/>
                <a:tab pos="329037" algn="l"/>
              </a:tabLst>
            </a:pPr>
            <a:r>
              <a:rPr sz="3200" spc="-7" dirty="0">
                <a:solidFill>
                  <a:schemeClr val="bg1"/>
                </a:solidFill>
                <a:latin typeface="Times New Roman"/>
                <a:cs typeface="Times New Roman"/>
              </a:rPr>
              <a:t>Flea</a:t>
            </a:r>
            <a:r>
              <a:rPr sz="3200" spc="-14" dirty="0">
                <a:solidFill>
                  <a:schemeClr val="bg1"/>
                </a:solidFill>
                <a:latin typeface="Times New Roman"/>
                <a:cs typeface="Times New Roman"/>
              </a:rPr>
              <a:t> </a:t>
            </a:r>
            <a:r>
              <a:rPr sz="3200" spc="-7" dirty="0">
                <a:solidFill>
                  <a:schemeClr val="bg1"/>
                </a:solidFill>
                <a:latin typeface="Times New Roman"/>
                <a:cs typeface="Times New Roman"/>
              </a:rPr>
              <a:t>collars</a:t>
            </a:r>
            <a:r>
              <a:rPr sz="3200" spc="-20" dirty="0">
                <a:solidFill>
                  <a:schemeClr val="bg1"/>
                </a:solidFill>
                <a:latin typeface="Times New Roman"/>
                <a:cs typeface="Times New Roman"/>
              </a:rPr>
              <a:t> </a:t>
            </a:r>
            <a:r>
              <a:rPr sz="3200" spc="-7" dirty="0">
                <a:solidFill>
                  <a:schemeClr val="bg1"/>
                </a:solidFill>
                <a:latin typeface="Times New Roman"/>
                <a:cs typeface="Times New Roman"/>
              </a:rPr>
              <a:t>and</a:t>
            </a:r>
            <a:r>
              <a:rPr sz="3200" spc="-14" dirty="0">
                <a:solidFill>
                  <a:schemeClr val="bg1"/>
                </a:solidFill>
                <a:latin typeface="Times New Roman"/>
                <a:cs typeface="Times New Roman"/>
              </a:rPr>
              <a:t> </a:t>
            </a:r>
            <a:r>
              <a:rPr sz="3200" spc="-7" dirty="0">
                <a:solidFill>
                  <a:schemeClr val="bg1"/>
                </a:solidFill>
                <a:latin typeface="Times New Roman"/>
                <a:cs typeface="Times New Roman"/>
              </a:rPr>
              <a:t>Sprays</a:t>
            </a:r>
            <a:endParaRPr sz="3200" dirty="0">
              <a:solidFill>
                <a:schemeClr val="bg1"/>
              </a:solidFill>
              <a:latin typeface="Times New Roman"/>
              <a:cs typeface="Times New Roman"/>
            </a:endParaRPr>
          </a:p>
          <a:p>
            <a:pPr marL="329037" indent="-311719">
              <a:spcBef>
                <a:spcPts val="48"/>
              </a:spcBef>
              <a:buFont typeface="Symbol"/>
              <a:buChar char=""/>
              <a:tabLst>
                <a:tab pos="328171" algn="l"/>
                <a:tab pos="329037" algn="l"/>
              </a:tabLst>
            </a:pPr>
            <a:r>
              <a:rPr sz="3200" spc="-7" dirty="0">
                <a:solidFill>
                  <a:schemeClr val="bg1"/>
                </a:solidFill>
                <a:latin typeface="Times New Roman"/>
                <a:cs typeface="Times New Roman"/>
              </a:rPr>
              <a:t>Old</a:t>
            </a:r>
            <a:r>
              <a:rPr sz="3200" spc="-20" dirty="0">
                <a:solidFill>
                  <a:schemeClr val="bg1"/>
                </a:solidFill>
                <a:latin typeface="Times New Roman"/>
                <a:cs typeface="Times New Roman"/>
              </a:rPr>
              <a:t> </a:t>
            </a:r>
            <a:r>
              <a:rPr sz="3200" spc="-7" dirty="0">
                <a:solidFill>
                  <a:schemeClr val="bg1"/>
                </a:solidFill>
                <a:latin typeface="Times New Roman"/>
                <a:cs typeface="Times New Roman"/>
              </a:rPr>
              <a:t>Fire</a:t>
            </a:r>
            <a:r>
              <a:rPr sz="3200" spc="-20" dirty="0">
                <a:solidFill>
                  <a:schemeClr val="bg1"/>
                </a:solidFill>
                <a:latin typeface="Times New Roman"/>
                <a:cs typeface="Times New Roman"/>
              </a:rPr>
              <a:t> </a:t>
            </a:r>
            <a:r>
              <a:rPr sz="3200" spc="-7" dirty="0">
                <a:solidFill>
                  <a:schemeClr val="bg1"/>
                </a:solidFill>
                <a:latin typeface="Times New Roman"/>
                <a:cs typeface="Times New Roman"/>
              </a:rPr>
              <a:t>Extinguishers</a:t>
            </a:r>
            <a:endParaRPr sz="3200" dirty="0">
              <a:solidFill>
                <a:schemeClr val="bg1"/>
              </a:solidFill>
              <a:latin typeface="Times New Roman"/>
              <a:cs typeface="Times New Roman"/>
            </a:endParaRPr>
          </a:p>
          <a:p>
            <a:pPr marL="329037" indent="-311719">
              <a:spcBef>
                <a:spcPts val="34"/>
              </a:spcBef>
              <a:buFont typeface="Symbol"/>
              <a:buChar char=""/>
              <a:tabLst>
                <a:tab pos="328171" algn="l"/>
                <a:tab pos="329037" algn="l"/>
              </a:tabLst>
            </a:pPr>
            <a:r>
              <a:rPr sz="3200" spc="-7" dirty="0">
                <a:solidFill>
                  <a:schemeClr val="bg1"/>
                </a:solidFill>
                <a:latin typeface="Times New Roman"/>
                <a:cs typeface="Times New Roman"/>
              </a:rPr>
              <a:t>Drain</a:t>
            </a:r>
            <a:r>
              <a:rPr sz="3200" spc="-20" dirty="0">
                <a:solidFill>
                  <a:schemeClr val="bg1"/>
                </a:solidFill>
                <a:latin typeface="Times New Roman"/>
                <a:cs typeface="Times New Roman"/>
              </a:rPr>
              <a:t> </a:t>
            </a:r>
            <a:r>
              <a:rPr sz="3200" spc="-7" dirty="0">
                <a:solidFill>
                  <a:schemeClr val="bg1"/>
                </a:solidFill>
                <a:latin typeface="Times New Roman"/>
                <a:cs typeface="Times New Roman"/>
              </a:rPr>
              <a:t>Cleaners</a:t>
            </a:r>
            <a:endParaRPr sz="3200" dirty="0">
              <a:solidFill>
                <a:schemeClr val="bg1"/>
              </a:solidFill>
              <a:latin typeface="Times New Roman"/>
              <a:cs typeface="Times New Roman"/>
            </a:endParaRPr>
          </a:p>
          <a:p>
            <a:pPr marL="329037" indent="-311719">
              <a:spcBef>
                <a:spcPts val="27"/>
              </a:spcBef>
              <a:buFont typeface="Symbol"/>
              <a:buChar char=""/>
              <a:tabLst>
                <a:tab pos="328171" algn="l"/>
                <a:tab pos="329037" algn="l"/>
              </a:tabLst>
            </a:pPr>
            <a:r>
              <a:rPr sz="3200" spc="-7" dirty="0">
                <a:solidFill>
                  <a:schemeClr val="bg1"/>
                </a:solidFill>
                <a:latin typeface="Times New Roman"/>
                <a:cs typeface="Times New Roman"/>
              </a:rPr>
              <a:t>Contact</a:t>
            </a:r>
            <a:r>
              <a:rPr sz="3200" spc="-20" dirty="0">
                <a:solidFill>
                  <a:schemeClr val="bg1"/>
                </a:solidFill>
                <a:latin typeface="Times New Roman"/>
                <a:cs typeface="Times New Roman"/>
              </a:rPr>
              <a:t> </a:t>
            </a:r>
            <a:r>
              <a:rPr sz="3200" spc="-7" dirty="0">
                <a:solidFill>
                  <a:schemeClr val="bg1"/>
                </a:solidFill>
                <a:latin typeface="Times New Roman"/>
                <a:cs typeface="Times New Roman"/>
              </a:rPr>
              <a:t>Cement</a:t>
            </a:r>
            <a:endParaRPr sz="3200" dirty="0">
              <a:solidFill>
                <a:schemeClr val="bg1"/>
              </a:solidFill>
              <a:latin typeface="Times New Roman"/>
              <a:cs typeface="Times New Roman"/>
            </a:endParaRPr>
          </a:p>
        </p:txBody>
      </p:sp>
      <p:sp>
        <p:nvSpPr>
          <p:cNvPr id="5" name="object 5"/>
          <p:cNvSpPr txBox="1"/>
          <p:nvPr/>
        </p:nvSpPr>
        <p:spPr>
          <a:xfrm>
            <a:off x="18834588" y="4976864"/>
            <a:ext cx="5131036" cy="5006919"/>
          </a:xfrm>
          <a:prstGeom prst="rect">
            <a:avLst/>
          </a:prstGeom>
        </p:spPr>
        <p:txBody>
          <a:bodyPr vert="horz" wrap="square" lIns="0" tIns="12989" rIns="0" bIns="0" rtlCol="0">
            <a:spAutoFit/>
          </a:bodyPr>
          <a:lstStyle/>
          <a:p>
            <a:pPr marL="359352" marR="1008757" indent="-342900">
              <a:lnSpc>
                <a:spcPct val="101699"/>
              </a:lnSpc>
              <a:spcBef>
                <a:spcPts val="102"/>
              </a:spcBef>
              <a:buFont typeface="Arial" panose="020B0604020202020204" pitchFamily="34" charset="0"/>
              <a:buChar char="•"/>
            </a:pPr>
            <a:r>
              <a:rPr sz="3200" spc="-7" dirty="0">
                <a:solidFill>
                  <a:schemeClr val="bg1"/>
                </a:solidFill>
                <a:latin typeface="Times New Roman"/>
                <a:cs typeface="Times New Roman"/>
              </a:rPr>
              <a:t>Lye </a:t>
            </a:r>
            <a:r>
              <a:rPr sz="3200" dirty="0">
                <a:solidFill>
                  <a:schemeClr val="bg1"/>
                </a:solidFill>
                <a:latin typeface="Times New Roman"/>
                <a:cs typeface="Times New Roman"/>
              </a:rPr>
              <a:t> Mothb</a:t>
            </a:r>
            <a:r>
              <a:rPr sz="3200" spc="-7" dirty="0">
                <a:solidFill>
                  <a:schemeClr val="bg1"/>
                </a:solidFill>
                <a:latin typeface="Times New Roman"/>
                <a:cs typeface="Times New Roman"/>
              </a:rPr>
              <a:t>a</a:t>
            </a:r>
            <a:r>
              <a:rPr sz="3200" dirty="0">
                <a:solidFill>
                  <a:schemeClr val="bg1"/>
                </a:solidFill>
                <a:latin typeface="Times New Roman"/>
                <a:cs typeface="Times New Roman"/>
              </a:rPr>
              <a:t>ll</a:t>
            </a:r>
          </a:p>
          <a:p>
            <a:pPr marL="365413" marR="6927" indent="-342900">
              <a:lnSpc>
                <a:spcPct val="101699"/>
              </a:lnSpc>
              <a:spcBef>
                <a:spcPts val="14"/>
              </a:spcBef>
              <a:buFont typeface="Arial" panose="020B0604020202020204" pitchFamily="34" charset="0"/>
              <a:buChar char="•"/>
            </a:pPr>
            <a:r>
              <a:rPr sz="3200" spc="-7" dirty="0">
                <a:solidFill>
                  <a:schemeClr val="bg1"/>
                </a:solidFill>
                <a:latin typeface="Times New Roman"/>
                <a:cs typeface="Times New Roman"/>
              </a:rPr>
              <a:t>Nail </a:t>
            </a:r>
            <a:r>
              <a:rPr sz="3200" dirty="0">
                <a:solidFill>
                  <a:schemeClr val="bg1"/>
                </a:solidFill>
                <a:latin typeface="Times New Roman"/>
                <a:cs typeface="Times New Roman"/>
              </a:rPr>
              <a:t>Polish </a:t>
            </a:r>
            <a:r>
              <a:rPr sz="3200" spc="-7" dirty="0">
                <a:solidFill>
                  <a:schemeClr val="bg1"/>
                </a:solidFill>
                <a:latin typeface="Times New Roman"/>
                <a:cs typeface="Times New Roman"/>
              </a:rPr>
              <a:t>Remover</a:t>
            </a:r>
            <a:endParaRPr lang="en-US" sz="3200" spc="-7" dirty="0">
              <a:solidFill>
                <a:schemeClr val="bg1"/>
              </a:solidFill>
              <a:latin typeface="Times New Roman"/>
              <a:cs typeface="Times New Roman"/>
            </a:endParaRPr>
          </a:p>
          <a:p>
            <a:pPr marL="365413" marR="6927" indent="-342900">
              <a:lnSpc>
                <a:spcPct val="101699"/>
              </a:lnSpc>
              <a:spcBef>
                <a:spcPts val="14"/>
              </a:spcBef>
              <a:buFont typeface="Arial" panose="020B0604020202020204" pitchFamily="34" charset="0"/>
              <a:buChar char="•"/>
            </a:pPr>
            <a:r>
              <a:rPr sz="3200" spc="-7" dirty="0">
                <a:solidFill>
                  <a:schemeClr val="bg1"/>
                </a:solidFill>
                <a:latin typeface="Times New Roman"/>
                <a:cs typeface="Times New Roman"/>
              </a:rPr>
              <a:t>Old</a:t>
            </a:r>
            <a:r>
              <a:rPr sz="3200" spc="-14" dirty="0">
                <a:solidFill>
                  <a:schemeClr val="bg1"/>
                </a:solidFill>
                <a:latin typeface="Times New Roman"/>
                <a:cs typeface="Times New Roman"/>
              </a:rPr>
              <a:t> </a:t>
            </a:r>
            <a:r>
              <a:rPr sz="3200" spc="-7" dirty="0">
                <a:solidFill>
                  <a:schemeClr val="bg1"/>
                </a:solidFill>
                <a:latin typeface="Times New Roman"/>
                <a:cs typeface="Times New Roman"/>
              </a:rPr>
              <a:t>Propane</a:t>
            </a:r>
            <a:r>
              <a:rPr sz="3200" dirty="0">
                <a:solidFill>
                  <a:schemeClr val="bg1"/>
                </a:solidFill>
                <a:latin typeface="Times New Roman"/>
                <a:cs typeface="Times New Roman"/>
              </a:rPr>
              <a:t> </a:t>
            </a:r>
            <a:endParaRPr lang="en-US" sz="3200" dirty="0">
              <a:solidFill>
                <a:schemeClr val="bg1"/>
              </a:solidFill>
              <a:latin typeface="Times New Roman"/>
              <a:cs typeface="Times New Roman"/>
            </a:endParaRPr>
          </a:p>
          <a:p>
            <a:pPr marL="365413" marR="6927" indent="-342900">
              <a:lnSpc>
                <a:spcPct val="101699"/>
              </a:lnSpc>
              <a:spcBef>
                <a:spcPts val="14"/>
              </a:spcBef>
              <a:buFont typeface="Arial" panose="020B0604020202020204" pitchFamily="34" charset="0"/>
              <a:buChar char="•"/>
            </a:pPr>
            <a:r>
              <a:rPr sz="3200" spc="-7" dirty="0">
                <a:solidFill>
                  <a:schemeClr val="bg1"/>
                </a:solidFill>
                <a:latin typeface="Times New Roman"/>
                <a:cs typeface="Times New Roman"/>
              </a:rPr>
              <a:t>Tank </a:t>
            </a:r>
            <a:r>
              <a:rPr sz="3200" dirty="0">
                <a:solidFill>
                  <a:schemeClr val="bg1"/>
                </a:solidFill>
                <a:latin typeface="Times New Roman"/>
                <a:cs typeface="Times New Roman"/>
              </a:rPr>
              <a:t> </a:t>
            </a:r>
            <a:r>
              <a:rPr sz="3200" spc="-7" dirty="0">
                <a:solidFill>
                  <a:schemeClr val="bg1"/>
                </a:solidFill>
                <a:latin typeface="Times New Roman"/>
                <a:cs typeface="Times New Roman"/>
              </a:rPr>
              <a:t>Paints (Latex and Oil) </a:t>
            </a:r>
            <a:endParaRPr lang="en-US" sz="3200" spc="-7" dirty="0">
              <a:solidFill>
                <a:schemeClr val="bg1"/>
              </a:solidFill>
              <a:latin typeface="Times New Roman"/>
              <a:cs typeface="Times New Roman"/>
            </a:endParaRPr>
          </a:p>
          <a:p>
            <a:pPr marL="365413" marR="6927" indent="-342900">
              <a:lnSpc>
                <a:spcPct val="101699"/>
              </a:lnSpc>
              <a:spcBef>
                <a:spcPts val="14"/>
              </a:spcBef>
              <a:buFont typeface="Arial" panose="020B0604020202020204" pitchFamily="34" charset="0"/>
              <a:buChar char="•"/>
            </a:pPr>
            <a:r>
              <a:rPr sz="3200" spc="-389" dirty="0">
                <a:solidFill>
                  <a:schemeClr val="bg1"/>
                </a:solidFill>
                <a:latin typeface="Times New Roman"/>
                <a:cs typeface="Times New Roman"/>
              </a:rPr>
              <a:t> </a:t>
            </a:r>
            <a:r>
              <a:rPr sz="3200" spc="-7" dirty="0">
                <a:solidFill>
                  <a:schemeClr val="bg1"/>
                </a:solidFill>
                <a:latin typeface="Times New Roman"/>
                <a:cs typeface="Times New Roman"/>
              </a:rPr>
              <a:t>Solvents</a:t>
            </a:r>
            <a:endParaRPr sz="3200" dirty="0">
              <a:solidFill>
                <a:schemeClr val="bg1"/>
              </a:solidFill>
              <a:latin typeface="Times New Roman"/>
              <a:cs typeface="Times New Roman"/>
            </a:endParaRPr>
          </a:p>
          <a:p>
            <a:pPr marL="359352" marR="576679" indent="-342900">
              <a:lnSpc>
                <a:spcPct val="101699"/>
              </a:lnSpc>
              <a:buFont typeface="Arial" panose="020B0604020202020204" pitchFamily="34" charset="0"/>
              <a:buChar char="•"/>
            </a:pPr>
            <a:r>
              <a:rPr sz="3200" dirty="0">
                <a:solidFill>
                  <a:schemeClr val="bg1"/>
                </a:solidFill>
                <a:latin typeface="Times New Roman"/>
                <a:cs typeface="Times New Roman"/>
              </a:rPr>
              <a:t>Spot </a:t>
            </a:r>
            <a:r>
              <a:rPr sz="3200" spc="-7" dirty="0">
                <a:solidFill>
                  <a:schemeClr val="bg1"/>
                </a:solidFill>
                <a:latin typeface="Times New Roman"/>
                <a:cs typeface="Times New Roman"/>
              </a:rPr>
              <a:t>Removers</a:t>
            </a:r>
            <a:endParaRPr lang="en-US" sz="3200" spc="-7" dirty="0">
              <a:solidFill>
                <a:schemeClr val="bg1"/>
              </a:solidFill>
              <a:latin typeface="Times New Roman"/>
              <a:cs typeface="Times New Roman"/>
            </a:endParaRPr>
          </a:p>
          <a:p>
            <a:pPr marL="359352" marR="576679" indent="-342900">
              <a:lnSpc>
                <a:spcPct val="101699"/>
              </a:lnSpc>
              <a:buFont typeface="Arial" panose="020B0604020202020204" pitchFamily="34" charset="0"/>
              <a:buChar char="•"/>
            </a:pPr>
            <a:r>
              <a:rPr sz="3200" spc="-7" dirty="0">
                <a:solidFill>
                  <a:schemeClr val="bg1"/>
                </a:solidFill>
                <a:latin typeface="Times New Roman"/>
                <a:cs typeface="Times New Roman"/>
              </a:rPr>
              <a:t>Toilet</a:t>
            </a:r>
            <a:r>
              <a:rPr sz="3200" spc="-61" dirty="0">
                <a:solidFill>
                  <a:schemeClr val="bg1"/>
                </a:solidFill>
                <a:latin typeface="Times New Roman"/>
                <a:cs typeface="Times New Roman"/>
              </a:rPr>
              <a:t> </a:t>
            </a:r>
            <a:r>
              <a:rPr sz="3200" spc="-7" dirty="0">
                <a:solidFill>
                  <a:schemeClr val="bg1"/>
                </a:solidFill>
                <a:latin typeface="Times New Roman"/>
                <a:cs typeface="Times New Roman"/>
              </a:rPr>
              <a:t>Cleaners</a:t>
            </a:r>
            <a:endParaRPr sz="3200" dirty="0">
              <a:solidFill>
                <a:schemeClr val="bg1"/>
              </a:solidFill>
              <a:latin typeface="Times New Roman"/>
              <a:cs typeface="Times New Roman"/>
            </a:endParaRPr>
          </a:p>
          <a:p>
            <a:pPr marL="360218" marR="522995" indent="-342900">
              <a:lnSpc>
                <a:spcPct val="101699"/>
              </a:lnSpc>
              <a:spcBef>
                <a:spcPts val="14"/>
              </a:spcBef>
              <a:buFont typeface="Arial" panose="020B0604020202020204" pitchFamily="34" charset="0"/>
              <a:buChar char="•"/>
            </a:pPr>
            <a:r>
              <a:rPr sz="3200" spc="-7" dirty="0">
                <a:solidFill>
                  <a:schemeClr val="bg1"/>
                </a:solidFill>
                <a:latin typeface="Times New Roman"/>
                <a:cs typeface="Times New Roman"/>
              </a:rPr>
              <a:t>Used</a:t>
            </a:r>
            <a:r>
              <a:rPr sz="3200" spc="-55" dirty="0">
                <a:solidFill>
                  <a:schemeClr val="bg1"/>
                </a:solidFill>
                <a:latin typeface="Times New Roman"/>
                <a:cs typeface="Times New Roman"/>
              </a:rPr>
              <a:t> </a:t>
            </a:r>
            <a:r>
              <a:rPr sz="3200" dirty="0">
                <a:solidFill>
                  <a:schemeClr val="bg1"/>
                </a:solidFill>
                <a:latin typeface="Times New Roman"/>
                <a:cs typeface="Times New Roman"/>
              </a:rPr>
              <a:t>Motor</a:t>
            </a:r>
            <a:r>
              <a:rPr sz="3200" spc="-48" dirty="0">
                <a:solidFill>
                  <a:schemeClr val="bg1"/>
                </a:solidFill>
                <a:latin typeface="Times New Roman"/>
                <a:cs typeface="Times New Roman"/>
              </a:rPr>
              <a:t> </a:t>
            </a:r>
            <a:r>
              <a:rPr sz="3200" spc="-7" dirty="0">
                <a:solidFill>
                  <a:schemeClr val="bg1"/>
                </a:solidFill>
                <a:latin typeface="Times New Roman"/>
                <a:cs typeface="Times New Roman"/>
              </a:rPr>
              <a:t>Oil</a:t>
            </a:r>
            <a:endParaRPr lang="en-US" sz="3200" spc="-7" dirty="0">
              <a:solidFill>
                <a:schemeClr val="bg1"/>
              </a:solidFill>
              <a:latin typeface="Times New Roman"/>
              <a:cs typeface="Times New Roman"/>
            </a:endParaRPr>
          </a:p>
          <a:p>
            <a:pPr marL="360218" marR="522995" indent="-342900">
              <a:lnSpc>
                <a:spcPct val="101699"/>
              </a:lnSpc>
              <a:spcBef>
                <a:spcPts val="14"/>
              </a:spcBef>
              <a:buFont typeface="Arial" panose="020B0604020202020204" pitchFamily="34" charset="0"/>
              <a:buChar char="•"/>
            </a:pPr>
            <a:r>
              <a:rPr sz="3200" spc="-7" dirty="0">
                <a:solidFill>
                  <a:schemeClr val="bg1"/>
                </a:solidFill>
                <a:latin typeface="Times New Roman"/>
                <a:cs typeface="Times New Roman"/>
              </a:rPr>
              <a:t>Oven </a:t>
            </a:r>
            <a:r>
              <a:rPr sz="3200" dirty="0">
                <a:solidFill>
                  <a:schemeClr val="bg1"/>
                </a:solidFill>
                <a:latin typeface="Times New Roman"/>
                <a:cs typeface="Times New Roman"/>
              </a:rPr>
              <a:t>Cleaners </a:t>
            </a:r>
            <a:r>
              <a:rPr sz="3200" spc="7" dirty="0">
                <a:solidFill>
                  <a:schemeClr val="bg1"/>
                </a:solidFill>
                <a:latin typeface="Times New Roman"/>
                <a:cs typeface="Times New Roman"/>
              </a:rPr>
              <a:t> </a:t>
            </a:r>
            <a:r>
              <a:rPr sz="3200" spc="-7" dirty="0">
                <a:solidFill>
                  <a:schemeClr val="bg1"/>
                </a:solidFill>
                <a:latin typeface="Times New Roman"/>
                <a:cs typeface="Times New Roman"/>
              </a:rPr>
              <a:t>Aerosol</a:t>
            </a:r>
            <a:endParaRPr lang="en-US" sz="3200" spc="-7" dirty="0">
              <a:solidFill>
                <a:schemeClr val="bg1"/>
              </a:solidFill>
              <a:latin typeface="Times New Roman"/>
              <a:cs typeface="Times New Roman"/>
            </a:endParaRPr>
          </a:p>
          <a:p>
            <a:pPr marL="360218" marR="522995" indent="-342900">
              <a:lnSpc>
                <a:spcPct val="101699"/>
              </a:lnSpc>
              <a:spcBef>
                <a:spcPts val="14"/>
              </a:spcBef>
              <a:buFont typeface="Arial" panose="020B0604020202020204" pitchFamily="34" charset="0"/>
              <a:buChar char="•"/>
            </a:pPr>
            <a:r>
              <a:rPr lang="en-US" sz="3200" spc="-7" dirty="0">
                <a:solidFill>
                  <a:schemeClr val="bg1"/>
                </a:solidFill>
                <a:latin typeface="Times New Roman"/>
                <a:cs typeface="Times New Roman"/>
              </a:rPr>
              <a:t>Spray Cans</a:t>
            </a:r>
            <a:endParaRPr sz="3200" dirty="0">
              <a:solidFill>
                <a:schemeClr val="bg1"/>
              </a:solidFill>
              <a:latin typeface="Times New Roman"/>
              <a:cs typeface="Times New Roman"/>
            </a:endParaRPr>
          </a:p>
        </p:txBody>
      </p:sp>
      <p:sp>
        <p:nvSpPr>
          <p:cNvPr id="6" name="object 6"/>
          <p:cNvSpPr txBox="1"/>
          <p:nvPr/>
        </p:nvSpPr>
        <p:spPr>
          <a:xfrm>
            <a:off x="12192000" y="10541133"/>
            <a:ext cx="11773624" cy="2493667"/>
          </a:xfrm>
          <a:prstGeom prst="rect">
            <a:avLst/>
          </a:prstGeom>
        </p:spPr>
        <p:txBody>
          <a:bodyPr vert="horz" wrap="square" lIns="0" tIns="12989" rIns="0" bIns="0" rtlCol="0">
            <a:spAutoFit/>
          </a:bodyPr>
          <a:lstStyle/>
          <a:p>
            <a:pPr marL="17318" marR="6927" algn="ctr">
              <a:lnSpc>
                <a:spcPct val="101699"/>
              </a:lnSpc>
              <a:spcBef>
                <a:spcPts val="102"/>
              </a:spcBef>
            </a:pPr>
            <a:r>
              <a:rPr sz="3200" b="1" dirty="0">
                <a:solidFill>
                  <a:schemeClr val="bg1"/>
                </a:solidFill>
                <a:latin typeface="Cambria" panose="02040503050406030204" pitchFamily="18" charset="0"/>
                <a:ea typeface="Cambria" panose="02040503050406030204" pitchFamily="18" charset="0"/>
                <a:cs typeface="Calibri"/>
              </a:rPr>
              <a:t>Many</a:t>
            </a:r>
            <a:r>
              <a:rPr sz="3200" b="1" spc="-14" dirty="0">
                <a:solidFill>
                  <a:schemeClr val="bg1"/>
                </a:solidFill>
                <a:latin typeface="Cambria" panose="02040503050406030204" pitchFamily="18" charset="0"/>
                <a:ea typeface="Cambria" panose="02040503050406030204" pitchFamily="18" charset="0"/>
                <a:cs typeface="Calibri"/>
              </a:rPr>
              <a:t> </a:t>
            </a:r>
            <a:r>
              <a:rPr sz="3200" b="1" dirty="0">
                <a:solidFill>
                  <a:schemeClr val="bg1"/>
                </a:solidFill>
                <a:latin typeface="Cambria" panose="02040503050406030204" pitchFamily="18" charset="0"/>
                <a:ea typeface="Cambria" panose="02040503050406030204" pitchFamily="18" charset="0"/>
                <a:cs typeface="Calibri"/>
              </a:rPr>
              <a:t>communities</a:t>
            </a:r>
            <a:r>
              <a:rPr sz="3200" b="1" spc="-7" dirty="0">
                <a:solidFill>
                  <a:schemeClr val="bg1"/>
                </a:solidFill>
                <a:latin typeface="Cambria" panose="02040503050406030204" pitchFamily="18" charset="0"/>
                <a:ea typeface="Cambria" panose="02040503050406030204" pitchFamily="18" charset="0"/>
                <a:cs typeface="Calibri"/>
              </a:rPr>
              <a:t> have</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organized</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household</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hazardous </a:t>
            </a:r>
            <a:r>
              <a:rPr sz="3200" b="1" dirty="0">
                <a:solidFill>
                  <a:schemeClr val="bg1"/>
                </a:solidFill>
                <a:latin typeface="Cambria" panose="02040503050406030204" pitchFamily="18" charset="0"/>
                <a:ea typeface="Cambria" panose="02040503050406030204" pitchFamily="18" charset="0"/>
                <a:cs typeface="Calibri"/>
              </a:rPr>
              <a:t>waste</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collection</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events </a:t>
            </a:r>
            <a:r>
              <a:rPr sz="3200" b="1" dirty="0">
                <a:solidFill>
                  <a:schemeClr val="bg1"/>
                </a:solidFill>
                <a:latin typeface="Cambria" panose="02040503050406030204" pitchFamily="18" charset="0"/>
                <a:ea typeface="Cambria" panose="02040503050406030204" pitchFamily="18" charset="0"/>
                <a:cs typeface="Calibri"/>
              </a:rPr>
              <a:t>where </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these</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materials</a:t>
            </a:r>
            <a:r>
              <a:rPr sz="3200" b="1" spc="20"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are</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collected</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and</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disposed</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of</a:t>
            </a:r>
            <a:r>
              <a:rPr sz="3200" b="1" spc="34" dirty="0">
                <a:solidFill>
                  <a:schemeClr val="bg1"/>
                </a:solidFill>
                <a:latin typeface="Cambria" panose="02040503050406030204" pitchFamily="18" charset="0"/>
                <a:ea typeface="Cambria" panose="02040503050406030204" pitchFamily="18" charset="0"/>
                <a:cs typeface="Calibri"/>
              </a:rPr>
              <a:t> </a:t>
            </a:r>
            <a:r>
              <a:rPr sz="3200" b="1" dirty="0">
                <a:solidFill>
                  <a:schemeClr val="bg1"/>
                </a:solidFill>
                <a:latin typeface="Cambria" panose="02040503050406030204" pitchFamily="18" charset="0"/>
                <a:ea typeface="Cambria" panose="02040503050406030204" pitchFamily="18" charset="0"/>
                <a:cs typeface="Calibri"/>
              </a:rPr>
              <a:t>by </a:t>
            </a:r>
            <a:r>
              <a:rPr sz="3200" b="1" spc="-7" dirty="0">
                <a:solidFill>
                  <a:schemeClr val="bg1"/>
                </a:solidFill>
                <a:latin typeface="Cambria" panose="02040503050406030204" pitchFamily="18" charset="0"/>
                <a:ea typeface="Cambria" panose="02040503050406030204" pitchFamily="18" charset="0"/>
                <a:cs typeface="Calibri"/>
              </a:rPr>
              <a:t>local</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authorities</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free</a:t>
            </a:r>
            <a:r>
              <a:rPr sz="3200" b="1" spc="2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of</a:t>
            </a:r>
            <a:r>
              <a:rPr sz="3200" b="1" spc="20"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charge.</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Check</a:t>
            </a:r>
            <a:r>
              <a:rPr sz="3200" b="1" spc="7" dirty="0">
                <a:solidFill>
                  <a:schemeClr val="bg1"/>
                </a:solidFill>
                <a:latin typeface="Cambria" panose="02040503050406030204" pitchFamily="18" charset="0"/>
                <a:ea typeface="Cambria" panose="02040503050406030204" pitchFamily="18" charset="0"/>
                <a:cs typeface="Calibri"/>
              </a:rPr>
              <a:t> </a:t>
            </a:r>
            <a:r>
              <a:rPr sz="3200" b="1" dirty="0">
                <a:solidFill>
                  <a:schemeClr val="bg1"/>
                </a:solidFill>
                <a:latin typeface="Cambria" panose="02040503050406030204" pitchFamily="18" charset="0"/>
                <a:ea typeface="Cambria" panose="02040503050406030204" pitchFamily="18" charset="0"/>
                <a:cs typeface="Calibri"/>
              </a:rPr>
              <a:t>with </a:t>
            </a:r>
            <a:r>
              <a:rPr sz="3200" b="1" spc="-395" dirty="0">
                <a:solidFill>
                  <a:schemeClr val="bg1"/>
                </a:solidFill>
                <a:latin typeface="Cambria" panose="02040503050406030204" pitchFamily="18" charset="0"/>
                <a:ea typeface="Cambria" panose="02040503050406030204" pitchFamily="18" charset="0"/>
                <a:cs typeface="Calibri"/>
              </a:rPr>
              <a:t> </a:t>
            </a:r>
            <a:r>
              <a:rPr sz="3200" b="1" dirty="0">
                <a:solidFill>
                  <a:schemeClr val="bg1"/>
                </a:solidFill>
                <a:latin typeface="Cambria" panose="02040503050406030204" pitchFamily="18" charset="0"/>
                <a:ea typeface="Cambria" panose="02040503050406030204" pitchFamily="18" charset="0"/>
                <a:cs typeface="Calibri"/>
              </a:rPr>
              <a:t>your</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local</a:t>
            </a:r>
            <a:r>
              <a:rPr sz="3200" b="1" spc="7" dirty="0">
                <a:solidFill>
                  <a:schemeClr val="bg1"/>
                </a:solidFill>
                <a:latin typeface="Cambria" panose="02040503050406030204" pitchFamily="18" charset="0"/>
                <a:ea typeface="Cambria" panose="02040503050406030204" pitchFamily="18" charset="0"/>
                <a:cs typeface="Calibri"/>
              </a:rPr>
              <a:t> </a:t>
            </a:r>
            <a:r>
              <a:rPr sz="3200" b="1" dirty="0">
                <a:solidFill>
                  <a:schemeClr val="bg1"/>
                </a:solidFill>
                <a:latin typeface="Cambria" panose="02040503050406030204" pitchFamily="18" charset="0"/>
                <a:ea typeface="Cambria" panose="02040503050406030204" pitchFamily="18" charset="0"/>
                <a:cs typeface="Calibri"/>
              </a:rPr>
              <a:t>waste</a:t>
            </a:r>
            <a:r>
              <a:rPr sz="3200" b="1" spc="-7" dirty="0">
                <a:solidFill>
                  <a:schemeClr val="bg1"/>
                </a:solidFill>
                <a:latin typeface="Cambria" panose="02040503050406030204" pitchFamily="18" charset="0"/>
                <a:ea typeface="Cambria" panose="02040503050406030204" pitchFamily="18" charset="0"/>
                <a:cs typeface="Calibri"/>
              </a:rPr>
              <a:t> management</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facility,</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fire department,</a:t>
            </a:r>
            <a:r>
              <a:rPr sz="3200" b="1" dirty="0">
                <a:solidFill>
                  <a:schemeClr val="bg1"/>
                </a:solidFill>
                <a:latin typeface="Cambria" panose="02040503050406030204" pitchFamily="18" charset="0"/>
                <a:ea typeface="Cambria" panose="02040503050406030204" pitchFamily="18" charset="0"/>
                <a:cs typeface="Calibri"/>
              </a:rPr>
              <a:t> or</a:t>
            </a:r>
            <a:r>
              <a:rPr sz="3200" b="1" spc="7"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municipality</a:t>
            </a:r>
            <a:r>
              <a:rPr sz="3200" b="1"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office for</a:t>
            </a:r>
            <a:r>
              <a:rPr sz="3200" b="1" spc="14" dirty="0">
                <a:solidFill>
                  <a:schemeClr val="bg1"/>
                </a:solidFill>
                <a:latin typeface="Cambria" panose="02040503050406030204" pitchFamily="18" charset="0"/>
                <a:ea typeface="Cambria" panose="02040503050406030204" pitchFamily="18" charset="0"/>
                <a:cs typeface="Calibri"/>
              </a:rPr>
              <a:t> </a:t>
            </a:r>
            <a:r>
              <a:rPr sz="3200" b="1" spc="-7" dirty="0">
                <a:solidFill>
                  <a:schemeClr val="bg1"/>
                </a:solidFill>
                <a:latin typeface="Cambria" panose="02040503050406030204" pitchFamily="18" charset="0"/>
                <a:ea typeface="Cambria" panose="02040503050406030204" pitchFamily="18" charset="0"/>
                <a:cs typeface="Calibri"/>
              </a:rPr>
              <a:t>mor</a:t>
            </a:r>
            <a:r>
              <a:rPr lang="en-US" sz="3200" b="1" spc="-7" dirty="0">
                <a:solidFill>
                  <a:schemeClr val="bg1"/>
                </a:solidFill>
                <a:latin typeface="Cambria" panose="02040503050406030204" pitchFamily="18" charset="0"/>
                <a:ea typeface="Cambria" panose="02040503050406030204" pitchFamily="18" charset="0"/>
                <a:cs typeface="Calibri"/>
              </a:rPr>
              <a:t>e information</a:t>
            </a:r>
            <a:r>
              <a:rPr lang="en-US" sz="2800" b="1" spc="-7" dirty="0">
                <a:solidFill>
                  <a:schemeClr val="bg1"/>
                </a:solidFill>
                <a:latin typeface="Calibri"/>
                <a:cs typeface="Calibri"/>
              </a:rPr>
              <a:t>.</a:t>
            </a:r>
            <a:endParaRPr sz="2000" b="1" dirty="0">
              <a:solidFill>
                <a:schemeClr val="bg1"/>
              </a:solidFill>
              <a:latin typeface="Calibri"/>
              <a:cs typeface="Calibri"/>
            </a:endParaRPr>
          </a:p>
        </p:txBody>
      </p:sp>
      <p:pic>
        <p:nvPicPr>
          <p:cNvPr id="2" name="Picture 1">
            <a:extLst>
              <a:ext uri="{FF2B5EF4-FFF2-40B4-BE49-F238E27FC236}">
                <a16:creationId xmlns:a16="http://schemas.microsoft.com/office/drawing/2014/main" id="{A956EC38-64AE-4B38-B043-B6BB129B2193}"/>
              </a:ext>
            </a:extLst>
          </p:cNvPr>
          <p:cNvPicPr>
            <a:picLocks noChangeAspect="1"/>
          </p:cNvPicPr>
          <p:nvPr/>
        </p:nvPicPr>
        <p:blipFill>
          <a:blip r:embed="rId3"/>
          <a:stretch>
            <a:fillRect/>
          </a:stretch>
        </p:blipFill>
        <p:spPr>
          <a:xfrm>
            <a:off x="830162" y="3347320"/>
            <a:ext cx="10986156" cy="7021359"/>
          </a:xfrm>
          <a:prstGeom prst="rect">
            <a:avLst/>
          </a:prstGeom>
        </p:spPr>
      </p:pic>
      <p:sp>
        <p:nvSpPr>
          <p:cNvPr id="7" name="TextBox 6">
            <a:extLst>
              <a:ext uri="{FF2B5EF4-FFF2-40B4-BE49-F238E27FC236}">
                <a16:creationId xmlns:a16="http://schemas.microsoft.com/office/drawing/2014/main" id="{A9D7BD4B-A4D5-4C69-8613-DE682F588405}"/>
              </a:ext>
            </a:extLst>
          </p:cNvPr>
          <p:cNvSpPr txBox="1"/>
          <p:nvPr/>
        </p:nvSpPr>
        <p:spPr>
          <a:xfrm>
            <a:off x="13231699" y="3185637"/>
            <a:ext cx="9491659" cy="1292660"/>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ctr" defTabSz="914400" rtl="0" fontAlgn="auto" latinLnBrk="0" hangingPunct="0">
              <a:lnSpc>
                <a:spcPct val="100000"/>
              </a:lnSpc>
              <a:spcBef>
                <a:spcPts val="0"/>
              </a:spcBef>
              <a:spcAft>
                <a:spcPts val="0"/>
              </a:spcAft>
              <a:buClrTx/>
              <a:buSzTx/>
              <a:buFontTx/>
              <a:buNone/>
              <a:tabLst/>
            </a:pPr>
            <a:r>
              <a:rPr lang="en-US" sz="3600" b="1" spc="-7" dirty="0">
                <a:solidFill>
                  <a:schemeClr val="bg1"/>
                </a:solidFill>
                <a:latin typeface="Times New Roman"/>
                <a:cs typeface="Times New Roman"/>
              </a:rPr>
              <a:t>Some</a:t>
            </a:r>
            <a:r>
              <a:rPr lang="en-US" sz="3600" b="1" dirty="0">
                <a:solidFill>
                  <a:schemeClr val="bg1"/>
                </a:solidFill>
                <a:latin typeface="Times New Roman"/>
                <a:cs typeface="Times New Roman"/>
              </a:rPr>
              <a:t> </a:t>
            </a:r>
            <a:r>
              <a:rPr lang="en-US" sz="3600" b="1" spc="-7" dirty="0">
                <a:solidFill>
                  <a:schemeClr val="bg1"/>
                </a:solidFill>
                <a:latin typeface="Times New Roman"/>
                <a:cs typeface="Times New Roman"/>
              </a:rPr>
              <a:t>examples</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of</a:t>
            </a:r>
            <a:r>
              <a:rPr lang="en-US" sz="3600" b="1" spc="14" dirty="0">
                <a:solidFill>
                  <a:schemeClr val="bg1"/>
                </a:solidFill>
                <a:latin typeface="Times New Roman"/>
                <a:cs typeface="Times New Roman"/>
              </a:rPr>
              <a:t> </a:t>
            </a:r>
            <a:r>
              <a:rPr lang="en-US" sz="3600" b="1" spc="-7" dirty="0">
                <a:solidFill>
                  <a:schemeClr val="bg1"/>
                </a:solidFill>
                <a:latin typeface="Times New Roman"/>
                <a:cs typeface="Times New Roman"/>
              </a:rPr>
              <a:t>household</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hazardous</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wastes</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you</a:t>
            </a:r>
            <a:r>
              <a:rPr lang="en-US" sz="3600" b="1" spc="-14" dirty="0">
                <a:solidFill>
                  <a:schemeClr val="bg1"/>
                </a:solidFill>
                <a:latin typeface="Times New Roman"/>
                <a:cs typeface="Times New Roman"/>
              </a:rPr>
              <a:t> </a:t>
            </a:r>
            <a:r>
              <a:rPr lang="en-US" sz="3600" b="1" spc="7" dirty="0">
                <a:solidFill>
                  <a:schemeClr val="bg1"/>
                </a:solidFill>
                <a:latin typeface="Times New Roman"/>
                <a:cs typeface="Times New Roman"/>
              </a:rPr>
              <a:t>may</a:t>
            </a:r>
            <a:r>
              <a:rPr lang="en-US" sz="3600" b="1" spc="-14" dirty="0">
                <a:solidFill>
                  <a:schemeClr val="bg1"/>
                </a:solidFill>
                <a:latin typeface="Times New Roman"/>
                <a:cs typeface="Times New Roman"/>
              </a:rPr>
              <a:t> </a:t>
            </a:r>
            <a:r>
              <a:rPr lang="en-US" sz="3600" b="1" dirty="0">
                <a:solidFill>
                  <a:schemeClr val="bg1"/>
                </a:solidFill>
                <a:latin typeface="Times New Roman"/>
                <a:cs typeface="Times New Roman"/>
              </a:rPr>
              <a:t>find</a:t>
            </a:r>
            <a:r>
              <a:rPr lang="en-US" sz="3600" b="1" spc="-14" dirty="0">
                <a:solidFill>
                  <a:schemeClr val="bg1"/>
                </a:solidFill>
                <a:latin typeface="Times New Roman"/>
                <a:cs typeface="Times New Roman"/>
              </a:rPr>
              <a:t> </a:t>
            </a:r>
            <a:r>
              <a:rPr lang="en-US" sz="3600" b="1" spc="-7" dirty="0">
                <a:solidFill>
                  <a:schemeClr val="bg1"/>
                </a:solidFill>
                <a:latin typeface="Times New Roman"/>
                <a:cs typeface="Times New Roman"/>
              </a:rPr>
              <a:t>around</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your</a:t>
            </a:r>
            <a:r>
              <a:rPr lang="en-US" sz="3600" b="1" spc="7" dirty="0">
                <a:solidFill>
                  <a:schemeClr val="bg1"/>
                </a:solidFill>
                <a:latin typeface="Times New Roman"/>
                <a:cs typeface="Times New Roman"/>
              </a:rPr>
              <a:t> </a:t>
            </a:r>
            <a:r>
              <a:rPr lang="en-US" sz="3600" b="1" spc="-7" dirty="0">
                <a:solidFill>
                  <a:schemeClr val="bg1"/>
                </a:solidFill>
                <a:latin typeface="Times New Roman"/>
                <a:cs typeface="Times New Roman"/>
              </a:rPr>
              <a:t>house</a:t>
            </a:r>
            <a:r>
              <a:rPr lang="en-US" sz="3600" b="1" dirty="0">
                <a:solidFill>
                  <a:schemeClr val="bg1"/>
                </a:solidFill>
                <a:latin typeface="Times New Roman"/>
                <a:cs typeface="Times New Roman"/>
              </a:rPr>
              <a:t> </a:t>
            </a:r>
            <a:r>
              <a:rPr lang="en-US" sz="3600" b="1" spc="-7" dirty="0">
                <a:solidFill>
                  <a:schemeClr val="bg1"/>
                </a:solidFill>
                <a:latin typeface="Times New Roman"/>
                <a:cs typeface="Times New Roman"/>
              </a:rPr>
              <a:t>include:</a:t>
            </a:r>
            <a:endParaRPr kumimoji="0" lang="en-US" sz="3600" b="0" i="0" u="none" strike="noStrike" cap="none" spc="0" normalizeH="0" baseline="0" dirty="0">
              <a:ln>
                <a:noFill/>
              </a:ln>
              <a:solidFill>
                <a:srgbClr val="FFFFFF"/>
              </a:solidFill>
              <a:effectLst/>
              <a:uFill>
                <a:solidFill>
                  <a:srgbClr val="FFFFFF"/>
                </a:solidFill>
              </a:uFill>
              <a:latin typeface="Open Sans"/>
              <a:ea typeface="Open Sans"/>
              <a:cs typeface="Open Sans"/>
              <a:sym typeface="Open Sans"/>
            </a:endParaRPr>
          </a:p>
        </p:txBody>
      </p:sp>
      <p:pic>
        <p:nvPicPr>
          <p:cNvPr id="10" name="Picture 9">
            <a:extLst>
              <a:ext uri="{FF2B5EF4-FFF2-40B4-BE49-F238E27FC236}">
                <a16:creationId xmlns:a16="http://schemas.microsoft.com/office/drawing/2014/main" id="{459CC4E8-E723-44F8-BF6D-F8DFDA333EE2}"/>
              </a:ext>
            </a:extLst>
          </p:cNvPr>
          <p:cNvPicPr>
            <a:picLocks noChangeAspect="1"/>
          </p:cNvPicPr>
          <p:nvPr/>
        </p:nvPicPr>
        <p:blipFill>
          <a:blip r:embed="rId4"/>
          <a:stretch>
            <a:fillRect/>
          </a:stretch>
        </p:blipFill>
        <p:spPr>
          <a:xfrm>
            <a:off x="19122696" y="0"/>
            <a:ext cx="5261304" cy="214597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662640" y="947841"/>
            <a:ext cx="8833139" cy="916125"/>
          </a:xfrm>
          <a:prstGeom prst="rect">
            <a:avLst/>
          </a:prstGeom>
        </p:spPr>
        <p:txBody>
          <a:bodyPr vert="horz" wrap="square" lIns="0" tIns="29441" rIns="0" bIns="0" rtlCol="0">
            <a:spAutoFit/>
          </a:bodyPr>
          <a:lstStyle/>
          <a:p>
            <a:pPr marL="17318" marR="6927" algn="ctr">
              <a:lnSpc>
                <a:spcPct val="95900"/>
              </a:lnSpc>
              <a:spcBef>
                <a:spcPts val="232"/>
              </a:spcBef>
            </a:pPr>
            <a:r>
              <a:rPr sz="6000" b="1" dirty="0">
                <a:solidFill>
                  <a:schemeClr val="bg1"/>
                </a:solidFill>
                <a:latin typeface="Cambria" panose="02040503050406030204" pitchFamily="18" charset="0"/>
                <a:ea typeface="Cambria" panose="02040503050406030204" pitchFamily="18" charset="0"/>
                <a:cs typeface="Arial"/>
              </a:rPr>
              <a:t>Inspect Oil Tank</a:t>
            </a:r>
            <a:r>
              <a:rPr sz="6000" b="1" spc="7" dirty="0">
                <a:solidFill>
                  <a:schemeClr val="bg1"/>
                </a:solidFill>
                <a:latin typeface="Cambria" panose="02040503050406030204" pitchFamily="18" charset="0"/>
                <a:ea typeface="Cambria" panose="02040503050406030204" pitchFamily="18" charset="0"/>
                <a:cs typeface="Arial"/>
              </a:rPr>
              <a:t> </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2" name="Picture 1">
            <a:extLst>
              <a:ext uri="{FF2B5EF4-FFF2-40B4-BE49-F238E27FC236}">
                <a16:creationId xmlns:a16="http://schemas.microsoft.com/office/drawing/2014/main" id="{04861B3D-F612-4583-9437-87CC15BAA0B0}"/>
              </a:ext>
            </a:extLst>
          </p:cNvPr>
          <p:cNvPicPr>
            <a:picLocks noChangeAspect="1"/>
          </p:cNvPicPr>
          <p:nvPr/>
        </p:nvPicPr>
        <p:blipFill>
          <a:blip r:embed="rId3"/>
          <a:stretch>
            <a:fillRect/>
          </a:stretch>
        </p:blipFill>
        <p:spPr>
          <a:xfrm>
            <a:off x="2653447" y="2842243"/>
            <a:ext cx="18593048" cy="9643697"/>
          </a:xfrm>
          <a:prstGeom prst="rect">
            <a:avLst/>
          </a:prstGeom>
        </p:spPr>
      </p:pic>
      <p:pic>
        <p:nvPicPr>
          <p:cNvPr id="4" name="Picture 3">
            <a:extLst>
              <a:ext uri="{FF2B5EF4-FFF2-40B4-BE49-F238E27FC236}">
                <a16:creationId xmlns:a16="http://schemas.microsoft.com/office/drawing/2014/main" id="{1EFE775F-CD13-4A4A-B356-110216F8E4F8}"/>
              </a:ext>
            </a:extLst>
          </p:cNvPr>
          <p:cNvPicPr>
            <a:picLocks noChangeAspect="1"/>
          </p:cNvPicPr>
          <p:nvPr/>
        </p:nvPicPr>
        <p:blipFill>
          <a:blip r:embed="rId4"/>
          <a:stretch>
            <a:fillRect/>
          </a:stretch>
        </p:blipFill>
        <p:spPr>
          <a:xfrm>
            <a:off x="18933948" y="52426"/>
            <a:ext cx="5261304" cy="214597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3127884" y="3167096"/>
            <a:ext cx="10341716" cy="9471590"/>
          </a:xfrm>
          <a:prstGeom prst="rect">
            <a:avLst/>
          </a:prstGeom>
        </p:spPr>
        <p:txBody>
          <a:bodyPr vert="horz" wrap="square" lIns="0" tIns="18184" rIns="0" bIns="0" rtlCol="0">
            <a:spAutoFit/>
          </a:bodyPr>
          <a:lstStyle/>
          <a:p>
            <a:pPr>
              <a:spcBef>
                <a:spcPts val="61"/>
              </a:spcBef>
            </a:pPr>
            <a:endParaRPr lang="en-US" sz="2000" dirty="0">
              <a:solidFill>
                <a:schemeClr val="bg1"/>
              </a:solidFill>
              <a:latin typeface="Cambria" panose="02040503050406030204" pitchFamily="18" charset="0"/>
              <a:ea typeface="Cambria" panose="02040503050406030204" pitchFamily="18" charset="0"/>
              <a:cs typeface="Arial"/>
            </a:endParaRPr>
          </a:p>
          <a:p>
            <a:pPr marL="329903" marR="264961" indent="-313451">
              <a:lnSpc>
                <a:spcPct val="103699"/>
              </a:lnSpc>
              <a:spcBef>
                <a:spcPts val="7"/>
              </a:spcBef>
              <a:buSzPct val="81481"/>
              <a:buFont typeface="Symbol"/>
              <a:buChar char=""/>
              <a:tabLst>
                <a:tab pos="331633" algn="l"/>
              </a:tabLst>
            </a:pPr>
            <a:r>
              <a:rPr sz="3200" spc="-7" dirty="0">
                <a:solidFill>
                  <a:schemeClr val="bg1"/>
                </a:solidFill>
                <a:latin typeface="Cambria" panose="02040503050406030204" pitchFamily="18" charset="0"/>
                <a:ea typeface="Cambria" panose="02040503050406030204" pitchFamily="18" charset="0"/>
                <a:cs typeface="Arial"/>
              </a:rPr>
              <a:t>Check air-filters monthly. Clean and replace as needed. Remove filter and </a:t>
            </a:r>
            <a:r>
              <a:rPr sz="3200" dirty="0">
                <a:solidFill>
                  <a:schemeClr val="bg1"/>
                </a:solidFill>
                <a:latin typeface="Cambria" panose="02040503050406030204" pitchFamily="18" charset="0"/>
                <a:ea typeface="Cambria" panose="02040503050406030204" pitchFamily="18" charset="0"/>
                <a:cs typeface="Arial"/>
              </a:rPr>
              <a:t>vacuum </a:t>
            </a:r>
            <a:r>
              <a:rPr sz="3200" spc="-498"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with </a:t>
            </a:r>
            <a:r>
              <a:rPr sz="3200" spc="-7" dirty="0">
                <a:solidFill>
                  <a:schemeClr val="bg1"/>
                </a:solidFill>
                <a:latin typeface="Cambria" panose="02040503050406030204" pitchFamily="18" charset="0"/>
                <a:ea typeface="Cambria" panose="02040503050406030204" pitchFamily="18" charset="0"/>
                <a:cs typeface="Arial"/>
              </a:rPr>
              <a:t>furniture attachment, </a:t>
            </a:r>
            <a:r>
              <a:rPr sz="3200" dirty="0">
                <a:solidFill>
                  <a:schemeClr val="bg1"/>
                </a:solidFill>
                <a:latin typeface="Cambria" panose="02040503050406030204" pitchFamily="18" charset="0"/>
                <a:ea typeface="Cambria" panose="02040503050406030204" pitchFamily="18" charset="0"/>
                <a:cs typeface="Arial"/>
              </a:rPr>
              <a:t>or </a:t>
            </a:r>
            <a:r>
              <a:rPr sz="3200" spc="-7" dirty="0">
                <a:solidFill>
                  <a:schemeClr val="bg1"/>
                </a:solidFill>
                <a:latin typeface="Cambria" panose="02040503050406030204" pitchFamily="18" charset="0"/>
                <a:ea typeface="Cambria" panose="02040503050406030204" pitchFamily="18" charset="0"/>
                <a:cs typeface="Arial"/>
              </a:rPr>
              <a:t>spray filter </a:t>
            </a:r>
            <a:r>
              <a:rPr sz="3200" dirty="0">
                <a:solidFill>
                  <a:schemeClr val="bg1"/>
                </a:solidFill>
                <a:latin typeface="Cambria" panose="02040503050406030204" pitchFamily="18" charset="0"/>
                <a:ea typeface="Cambria" panose="02040503050406030204" pitchFamily="18" charset="0"/>
                <a:cs typeface="Arial"/>
              </a:rPr>
              <a:t>with </a:t>
            </a:r>
            <a:r>
              <a:rPr sz="3200" spc="-7" dirty="0">
                <a:solidFill>
                  <a:schemeClr val="bg1"/>
                </a:solidFill>
                <a:latin typeface="Cambria" panose="02040503050406030204" pitchFamily="18" charset="0"/>
                <a:ea typeface="Cambria" panose="02040503050406030204" pitchFamily="18" charset="0"/>
                <a:cs typeface="Arial"/>
              </a:rPr>
              <a:t>sink sprayer or garden </a:t>
            </a:r>
            <a:r>
              <a:rPr sz="3200" dirty="0">
                <a:solidFill>
                  <a:schemeClr val="bg1"/>
                </a:solidFill>
                <a:latin typeface="Cambria" panose="02040503050406030204" pitchFamily="18" charset="0"/>
                <a:ea typeface="Cambria" panose="02040503050406030204" pitchFamily="18" charset="0"/>
                <a:cs typeface="Arial"/>
              </a:rPr>
              <a:t>hose. </a:t>
            </a:r>
            <a:r>
              <a:rPr sz="3200" spc="-7" dirty="0">
                <a:solidFill>
                  <a:schemeClr val="bg1"/>
                </a:solidFill>
                <a:latin typeface="Cambria" panose="02040503050406030204" pitchFamily="18" charset="0"/>
                <a:ea typeface="Cambria" panose="02040503050406030204" pitchFamily="18" charset="0"/>
                <a:cs typeface="Arial"/>
              </a:rPr>
              <a:t>Reinstall </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filter</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back</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into heat</a:t>
            </a:r>
            <a:r>
              <a:rPr sz="3200" spc="-1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pump.</a:t>
            </a:r>
            <a:r>
              <a:rPr sz="3200" spc="-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Close</a:t>
            </a:r>
            <a:r>
              <a:rPr sz="3200" spc="-20"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heat</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pump</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front</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panel.</a:t>
            </a:r>
            <a:endParaRPr lang="en-US" sz="3200" spc="-7" dirty="0">
              <a:solidFill>
                <a:schemeClr val="bg1"/>
              </a:solidFill>
              <a:latin typeface="Cambria" panose="02040503050406030204" pitchFamily="18" charset="0"/>
              <a:ea typeface="Cambria" panose="02040503050406030204" pitchFamily="18" charset="0"/>
              <a:cs typeface="Arial"/>
            </a:endParaRPr>
          </a:p>
          <a:p>
            <a:pPr marL="16452" marR="264961">
              <a:spcBef>
                <a:spcPts val="7"/>
              </a:spcBef>
              <a:buSzPct val="81481"/>
              <a:tabLst>
                <a:tab pos="331633" algn="l"/>
              </a:tabLst>
            </a:pPr>
            <a:endParaRPr sz="3200" dirty="0">
              <a:solidFill>
                <a:schemeClr val="bg1"/>
              </a:solidFill>
              <a:latin typeface="Cambria" panose="02040503050406030204" pitchFamily="18" charset="0"/>
              <a:ea typeface="Cambria" panose="02040503050406030204" pitchFamily="18" charset="0"/>
              <a:cs typeface="Arial"/>
            </a:endParaRPr>
          </a:p>
          <a:p>
            <a:pPr marL="330768" marR="6927" indent="-314315">
              <a:spcBef>
                <a:spcPts val="327"/>
              </a:spcBef>
              <a:buFont typeface="Symbol"/>
              <a:buChar char=""/>
              <a:tabLst>
                <a:tab pos="330768" algn="l"/>
                <a:tab pos="331633" algn="l"/>
              </a:tabLst>
            </a:pPr>
            <a:r>
              <a:rPr sz="3200" dirty="0">
                <a:solidFill>
                  <a:schemeClr val="bg1"/>
                </a:solidFill>
                <a:latin typeface="Cambria" panose="02040503050406030204" pitchFamily="18" charset="0"/>
                <a:ea typeface="Cambria" panose="02040503050406030204" pitchFamily="18" charset="0"/>
                <a:cs typeface="Arial"/>
              </a:rPr>
              <a:t>Keep </a:t>
            </a:r>
            <a:r>
              <a:rPr sz="3200" spc="-7" dirty="0">
                <a:solidFill>
                  <a:schemeClr val="bg1"/>
                </a:solidFill>
                <a:latin typeface="Cambria" panose="02040503050406030204" pitchFamily="18" charset="0"/>
                <a:ea typeface="Cambria" panose="02040503050406030204" pitchFamily="18" charset="0"/>
                <a:cs typeface="Arial"/>
              </a:rPr>
              <a:t>outdoor</a:t>
            </a:r>
            <a:r>
              <a:rPr sz="3200" spc="-1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unit clear</a:t>
            </a:r>
            <a:r>
              <a:rPr sz="3200" spc="-1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of</a:t>
            </a:r>
            <a:r>
              <a:rPr sz="3200" spc="-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snow, </a:t>
            </a:r>
            <a:r>
              <a:rPr sz="3200" spc="-7" dirty="0">
                <a:solidFill>
                  <a:schemeClr val="bg1"/>
                </a:solidFill>
                <a:latin typeface="Cambria" panose="02040503050406030204" pitchFamily="18" charset="0"/>
                <a:ea typeface="Cambria" panose="02040503050406030204" pitchFamily="18" charset="0"/>
                <a:cs typeface="Arial"/>
              </a:rPr>
              <a:t>ice, and</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debris.</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This</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includes</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the</a:t>
            </a:r>
            <a:r>
              <a:rPr sz="3200" spc="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top,</a:t>
            </a:r>
            <a:r>
              <a:rPr sz="3200" spc="-7" dirty="0">
                <a:solidFill>
                  <a:schemeClr val="bg1"/>
                </a:solidFill>
                <a:latin typeface="Cambria" panose="02040503050406030204" pitchFamily="18" charset="0"/>
                <a:ea typeface="Cambria" panose="02040503050406030204" pitchFamily="18" charset="0"/>
                <a:cs typeface="Arial"/>
              </a:rPr>
              <a:t> sides, bottom, </a:t>
            </a:r>
            <a:r>
              <a:rPr sz="3200" spc="-491"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and</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around </a:t>
            </a:r>
            <a:r>
              <a:rPr sz="3200" dirty="0">
                <a:solidFill>
                  <a:schemeClr val="bg1"/>
                </a:solidFill>
                <a:latin typeface="Cambria" panose="02040503050406030204" pitchFamily="18" charset="0"/>
                <a:ea typeface="Cambria" panose="02040503050406030204" pitchFamily="18" charset="0"/>
                <a:cs typeface="Arial"/>
              </a:rPr>
              <a:t>the</a:t>
            </a:r>
            <a:r>
              <a:rPr sz="3200" spc="-7" dirty="0">
                <a:solidFill>
                  <a:schemeClr val="bg1"/>
                </a:solidFill>
                <a:latin typeface="Cambria" panose="02040503050406030204" pitchFamily="18" charset="0"/>
                <a:ea typeface="Cambria" panose="02040503050406030204" pitchFamily="18" charset="0"/>
                <a:cs typeface="Arial"/>
              </a:rPr>
              <a:t> heat</a:t>
            </a:r>
            <a:r>
              <a:rPr sz="3200" spc="-3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pump.</a:t>
            </a:r>
            <a:endParaRPr lang="en-US" sz="3200" dirty="0">
              <a:solidFill>
                <a:schemeClr val="bg1"/>
              </a:solidFill>
              <a:latin typeface="Cambria" panose="02040503050406030204" pitchFamily="18" charset="0"/>
              <a:ea typeface="Cambria" panose="02040503050406030204" pitchFamily="18" charset="0"/>
              <a:cs typeface="Arial"/>
            </a:endParaRPr>
          </a:p>
          <a:p>
            <a:pPr marL="16453" marR="6927">
              <a:lnSpc>
                <a:spcPts val="2114"/>
              </a:lnSpc>
              <a:spcBef>
                <a:spcPts val="327"/>
              </a:spcBef>
              <a:tabLst>
                <a:tab pos="330768" algn="l"/>
                <a:tab pos="331633" algn="l"/>
              </a:tabLst>
            </a:pPr>
            <a:endParaRPr sz="3200" dirty="0">
              <a:solidFill>
                <a:schemeClr val="bg1"/>
              </a:solidFill>
              <a:latin typeface="Cambria" panose="02040503050406030204" pitchFamily="18" charset="0"/>
              <a:ea typeface="Cambria" panose="02040503050406030204" pitchFamily="18" charset="0"/>
              <a:cs typeface="Arial"/>
            </a:endParaRPr>
          </a:p>
          <a:p>
            <a:pPr marL="330768" marR="344621" indent="-314315">
              <a:spcBef>
                <a:spcPts val="123"/>
              </a:spcBef>
              <a:buFont typeface="Symbol"/>
              <a:buChar char=""/>
              <a:tabLst>
                <a:tab pos="330768" algn="l"/>
                <a:tab pos="331633" algn="l"/>
              </a:tabLst>
            </a:pPr>
            <a:r>
              <a:rPr sz="3200" dirty="0">
                <a:solidFill>
                  <a:schemeClr val="bg1"/>
                </a:solidFill>
                <a:latin typeface="Cambria" panose="02040503050406030204" pitchFamily="18" charset="0"/>
                <a:ea typeface="Cambria" panose="02040503050406030204" pitchFamily="18" charset="0"/>
                <a:cs typeface="Arial"/>
              </a:rPr>
              <a:t>Keep </a:t>
            </a:r>
            <a:r>
              <a:rPr sz="3200" spc="-7" dirty="0">
                <a:solidFill>
                  <a:schemeClr val="bg1"/>
                </a:solidFill>
                <a:latin typeface="Cambria" panose="02040503050406030204" pitchFamily="18" charset="0"/>
                <a:ea typeface="Cambria" panose="02040503050406030204" pitchFamily="18" charset="0"/>
                <a:cs typeface="Arial"/>
              </a:rPr>
              <a:t>the</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outdoor</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coils</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clean. If </a:t>
            </a:r>
            <a:r>
              <a:rPr sz="3200" dirty="0">
                <a:solidFill>
                  <a:schemeClr val="bg1"/>
                </a:solidFill>
                <a:latin typeface="Cambria" panose="02040503050406030204" pitchFamily="18" charset="0"/>
                <a:ea typeface="Cambria" panose="02040503050406030204" pitchFamily="18" charset="0"/>
                <a:cs typeface="Arial"/>
              </a:rPr>
              <a:t>they</a:t>
            </a:r>
            <a:r>
              <a:rPr sz="3200" spc="20"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get</a:t>
            </a:r>
            <a:r>
              <a:rPr sz="3200" spc="-2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dirty</a:t>
            </a:r>
            <a:r>
              <a:rPr sz="3200" spc="-7" dirty="0">
                <a:solidFill>
                  <a:schemeClr val="bg1"/>
                </a:solidFill>
                <a:latin typeface="Cambria" panose="02040503050406030204" pitchFamily="18" charset="0"/>
                <a:ea typeface="Cambria" panose="02040503050406030204" pitchFamily="18" charset="0"/>
                <a:cs typeface="Arial"/>
              </a:rPr>
              <a:t> you</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can</a:t>
            </a:r>
            <a:r>
              <a:rPr sz="3200"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use</a:t>
            </a:r>
            <a:r>
              <a:rPr sz="3200" spc="-1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a </a:t>
            </a:r>
            <a:r>
              <a:rPr sz="3200" spc="-7" dirty="0">
                <a:solidFill>
                  <a:schemeClr val="bg1"/>
                </a:solidFill>
                <a:latin typeface="Cambria" panose="02040503050406030204" pitchFamily="18" charset="0"/>
                <a:ea typeface="Cambria" panose="02040503050406030204" pitchFamily="18" charset="0"/>
                <a:cs typeface="Arial"/>
              </a:rPr>
              <a:t>heavy-duty</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degreaser </a:t>
            </a:r>
            <a:r>
              <a:rPr sz="3200" spc="-491"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and</a:t>
            </a:r>
            <a:r>
              <a:rPr sz="3200" spc="-7" dirty="0">
                <a:solidFill>
                  <a:schemeClr val="bg1"/>
                </a:solidFill>
                <a:latin typeface="Cambria" panose="02040503050406030204" pitchFamily="18" charset="0"/>
                <a:ea typeface="Cambria" panose="02040503050406030204" pitchFamily="18" charset="0"/>
                <a:cs typeface="Arial"/>
              </a:rPr>
              <a:t> hose them down.</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Turn </a:t>
            </a:r>
            <a:r>
              <a:rPr sz="3200" dirty="0">
                <a:solidFill>
                  <a:schemeClr val="bg1"/>
                </a:solidFill>
                <a:latin typeface="Cambria" panose="02040503050406030204" pitchFamily="18" charset="0"/>
                <a:ea typeface="Cambria" panose="02040503050406030204" pitchFamily="18" charset="0"/>
                <a:cs typeface="Arial"/>
              </a:rPr>
              <a:t>the</a:t>
            </a:r>
            <a:r>
              <a:rPr sz="3200" spc="-7" dirty="0">
                <a:solidFill>
                  <a:schemeClr val="bg1"/>
                </a:solidFill>
                <a:latin typeface="Cambria" panose="02040503050406030204" pitchFamily="18" charset="0"/>
                <a:ea typeface="Cambria" panose="02040503050406030204" pitchFamily="18" charset="0"/>
                <a:cs typeface="Arial"/>
              </a:rPr>
              <a:t> unit</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off</a:t>
            </a:r>
            <a:r>
              <a:rPr sz="3200" spc="-14"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first</a:t>
            </a:r>
            <a:r>
              <a:rPr lang="en-US" sz="3200" dirty="0">
                <a:solidFill>
                  <a:schemeClr val="bg1"/>
                </a:solidFill>
                <a:latin typeface="Cambria" panose="02040503050406030204" pitchFamily="18" charset="0"/>
                <a:ea typeface="Cambria" panose="02040503050406030204" pitchFamily="18" charset="0"/>
                <a:cs typeface="Arial"/>
              </a:rPr>
              <a:t>.</a:t>
            </a:r>
          </a:p>
          <a:p>
            <a:pPr marL="330768" marR="344621" indent="-314315">
              <a:spcBef>
                <a:spcPts val="123"/>
              </a:spcBef>
              <a:buFont typeface="Symbol"/>
              <a:buChar char=""/>
              <a:tabLst>
                <a:tab pos="330768" algn="l"/>
                <a:tab pos="331633" algn="l"/>
              </a:tabLst>
            </a:pPr>
            <a:endParaRPr sz="3200" dirty="0">
              <a:solidFill>
                <a:schemeClr val="bg1"/>
              </a:solidFill>
              <a:latin typeface="Cambria" panose="02040503050406030204" pitchFamily="18" charset="0"/>
              <a:ea typeface="Cambria" panose="02040503050406030204" pitchFamily="18" charset="0"/>
              <a:cs typeface="Arial"/>
            </a:endParaRPr>
          </a:p>
          <a:p>
            <a:pPr marL="330768" marR="1176739" indent="-314315">
              <a:spcBef>
                <a:spcPts val="143"/>
              </a:spcBef>
              <a:buFont typeface="Symbol"/>
              <a:buChar char=""/>
              <a:tabLst>
                <a:tab pos="330768" algn="l"/>
                <a:tab pos="331633" algn="l"/>
                <a:tab pos="5216097" algn="l"/>
              </a:tabLst>
            </a:pPr>
            <a:r>
              <a:rPr sz="3200" spc="-7" dirty="0">
                <a:solidFill>
                  <a:schemeClr val="bg1"/>
                </a:solidFill>
                <a:latin typeface="Cambria" panose="02040503050406030204" pitchFamily="18" charset="0"/>
                <a:ea typeface="Cambria" panose="02040503050406030204" pitchFamily="18" charset="0"/>
                <a:cs typeface="Arial"/>
              </a:rPr>
              <a:t>Flush</a:t>
            </a:r>
            <a:r>
              <a:rPr sz="3200" spc="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the</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indoor condensate</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pan</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and</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drain</a:t>
            </a:r>
            <a:r>
              <a:rPr sz="3200" spc="14"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in	Spring before </a:t>
            </a:r>
            <a:r>
              <a:rPr sz="3200" dirty="0">
                <a:solidFill>
                  <a:schemeClr val="bg1"/>
                </a:solidFill>
                <a:latin typeface="Cambria" panose="02040503050406030204" pitchFamily="18" charset="0"/>
                <a:ea typeface="Cambria" panose="02040503050406030204" pitchFamily="18" charset="0"/>
                <a:cs typeface="Arial"/>
              </a:rPr>
              <a:t>using </a:t>
            </a:r>
            <a:r>
              <a:rPr sz="3200" spc="-7" dirty="0">
                <a:solidFill>
                  <a:schemeClr val="bg1"/>
                </a:solidFill>
                <a:latin typeface="Cambria" panose="02040503050406030204" pitchFamily="18" charset="0"/>
                <a:ea typeface="Cambria" panose="02040503050406030204" pitchFamily="18" charset="0"/>
                <a:cs typeface="Arial"/>
              </a:rPr>
              <a:t>the </a:t>
            </a:r>
            <a:r>
              <a:rPr sz="3200" dirty="0">
                <a:solidFill>
                  <a:schemeClr val="bg1"/>
                </a:solidFill>
                <a:latin typeface="Cambria" panose="02040503050406030204" pitchFamily="18" charset="0"/>
                <a:ea typeface="Cambria" panose="02040503050406030204" pitchFamily="18" charset="0"/>
                <a:cs typeface="Arial"/>
              </a:rPr>
              <a:t>air </a:t>
            </a:r>
            <a:r>
              <a:rPr sz="3200" spc="-491"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conditioning.</a:t>
            </a:r>
            <a:endParaRPr lang="en-US" sz="3200" spc="-7" dirty="0">
              <a:solidFill>
                <a:schemeClr val="bg1"/>
              </a:solidFill>
              <a:latin typeface="Cambria" panose="02040503050406030204" pitchFamily="18" charset="0"/>
              <a:ea typeface="Cambria" panose="02040503050406030204" pitchFamily="18" charset="0"/>
              <a:cs typeface="Arial"/>
            </a:endParaRPr>
          </a:p>
          <a:p>
            <a:pPr marL="330768" marR="1176739" indent="-314315">
              <a:spcBef>
                <a:spcPts val="143"/>
              </a:spcBef>
              <a:buFont typeface="Symbol"/>
              <a:buChar char=""/>
              <a:tabLst>
                <a:tab pos="330768" algn="l"/>
                <a:tab pos="331633" algn="l"/>
                <a:tab pos="5216097" algn="l"/>
              </a:tabLst>
            </a:pPr>
            <a:endParaRPr sz="3200" dirty="0">
              <a:solidFill>
                <a:schemeClr val="bg1"/>
              </a:solidFill>
              <a:latin typeface="Cambria" panose="02040503050406030204" pitchFamily="18" charset="0"/>
              <a:ea typeface="Cambria" panose="02040503050406030204" pitchFamily="18" charset="0"/>
              <a:cs typeface="Arial"/>
            </a:endParaRPr>
          </a:p>
          <a:p>
            <a:pPr marL="330768" marR="745528" indent="-314315">
              <a:spcBef>
                <a:spcPts val="130"/>
              </a:spcBef>
              <a:buFont typeface="Symbol"/>
              <a:buChar char=""/>
              <a:tabLst>
                <a:tab pos="330768" algn="l"/>
                <a:tab pos="331633" algn="l"/>
              </a:tabLst>
            </a:pPr>
            <a:r>
              <a:rPr sz="3200" spc="-7" dirty="0">
                <a:solidFill>
                  <a:schemeClr val="bg1"/>
                </a:solidFill>
                <a:latin typeface="Cambria" panose="02040503050406030204" pitchFamily="18" charset="0"/>
                <a:ea typeface="Cambria" panose="02040503050406030204" pitchFamily="18" charset="0"/>
                <a:cs typeface="Arial"/>
              </a:rPr>
              <a:t>Finally, it’s</a:t>
            </a:r>
            <a:r>
              <a:rPr sz="3200" spc="7" dirty="0">
                <a:solidFill>
                  <a:schemeClr val="bg1"/>
                </a:solidFill>
                <a:latin typeface="Cambria" panose="02040503050406030204" pitchFamily="18" charset="0"/>
                <a:ea typeface="Cambria" panose="02040503050406030204" pitchFamily="18" charset="0"/>
                <a:cs typeface="Arial"/>
              </a:rPr>
              <a:t> </a:t>
            </a:r>
            <a:r>
              <a:rPr sz="3200" dirty="0">
                <a:solidFill>
                  <a:schemeClr val="bg1"/>
                </a:solidFill>
                <a:latin typeface="Cambria" panose="02040503050406030204" pitchFamily="18" charset="0"/>
                <a:ea typeface="Cambria" panose="02040503050406030204" pitchFamily="18" charset="0"/>
                <a:cs typeface="Arial"/>
              </a:rPr>
              <a:t>a </a:t>
            </a:r>
            <a:r>
              <a:rPr sz="3200" spc="-7" dirty="0">
                <a:solidFill>
                  <a:schemeClr val="bg1"/>
                </a:solidFill>
                <a:latin typeface="Cambria" panose="02040503050406030204" pitchFamily="18" charset="0"/>
                <a:ea typeface="Cambria" panose="02040503050406030204" pitchFamily="18" charset="0"/>
                <a:cs typeface="Arial"/>
              </a:rPr>
              <a:t>good</a:t>
            </a:r>
            <a:r>
              <a:rPr sz="3200" spc="7" dirty="0">
                <a:solidFill>
                  <a:schemeClr val="bg1"/>
                </a:solidFill>
                <a:latin typeface="Cambria" panose="02040503050406030204" pitchFamily="18" charset="0"/>
                <a:ea typeface="Cambria" panose="02040503050406030204" pitchFamily="18" charset="0"/>
                <a:cs typeface="Arial"/>
              </a:rPr>
              <a:t> </a:t>
            </a:r>
            <a:r>
              <a:rPr sz="3200" spc="-7" dirty="0">
                <a:solidFill>
                  <a:schemeClr val="bg1"/>
                </a:solidFill>
                <a:latin typeface="Cambria" panose="02040503050406030204" pitchFamily="18" charset="0"/>
                <a:ea typeface="Cambria" panose="02040503050406030204" pitchFamily="18" charset="0"/>
                <a:cs typeface="Arial"/>
              </a:rPr>
              <a:t>idea</a:t>
            </a:r>
            <a:r>
              <a:rPr sz="3200" dirty="0">
                <a:solidFill>
                  <a:schemeClr val="bg1"/>
                </a:solidFill>
                <a:latin typeface="Cambria" panose="02040503050406030204" pitchFamily="18" charset="0"/>
                <a:ea typeface="Cambria" panose="02040503050406030204" pitchFamily="18" charset="0"/>
                <a:cs typeface="Arial"/>
              </a:rPr>
              <a:t> to</a:t>
            </a:r>
            <a:r>
              <a:rPr sz="3200" spc="7" dirty="0">
                <a:solidFill>
                  <a:schemeClr val="bg1"/>
                </a:solid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have</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your</a:t>
            </a:r>
            <a:r>
              <a:rPr sz="3200" u="sng" spc="-14"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heat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pump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inspected</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by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a</a:t>
            </a:r>
            <a:r>
              <a:rPr sz="3200" u="sng" spc="14"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trained</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service </a:t>
            </a:r>
            <a:r>
              <a:rPr sz="3200" spc="-491" dirty="0">
                <a:solidFill>
                  <a:schemeClr val="bg1"/>
                </a:solidFill>
                <a:latin typeface="Cambria" panose="02040503050406030204" pitchFamily="18" charset="0"/>
                <a:ea typeface="Cambria" panose="02040503050406030204" pitchFamily="18" charset="0"/>
                <a:cs typeface="Arial"/>
              </a:rPr>
              <a:t> </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technician</a:t>
            </a:r>
            <a:r>
              <a:rPr sz="3200" u="sng" spc="-27"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once</a:t>
            </a:r>
            <a:r>
              <a:rPr sz="3200" u="sng" spc="-7"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a</a:t>
            </a:r>
            <a:r>
              <a:rPr sz="3200" u="sng" spc="-20"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sz="3200" u="sng" dirty="0">
                <a:solidFill>
                  <a:schemeClr val="bg1"/>
                </a:solidFill>
                <a:uFill>
                  <a:solidFill>
                    <a:srgbClr val="000000"/>
                  </a:solidFill>
                </a:uFill>
                <a:latin typeface="Cambria" panose="02040503050406030204" pitchFamily="18" charset="0"/>
                <a:ea typeface="Cambria" panose="02040503050406030204" pitchFamily="18" charset="0"/>
                <a:cs typeface="Arial"/>
              </a:rPr>
              <a:t>year</a:t>
            </a:r>
            <a:r>
              <a:rPr sz="3200" dirty="0">
                <a:solidFill>
                  <a:schemeClr val="bg1"/>
                </a:solidFill>
                <a:latin typeface="Cambria" panose="02040503050406030204" pitchFamily="18" charset="0"/>
                <a:ea typeface="Cambria" panose="02040503050406030204" pitchFamily="18" charset="0"/>
                <a:cs typeface="Arial"/>
              </a:rPr>
              <a:t>.</a:t>
            </a:r>
            <a:endParaRPr lang="en-US" sz="3200" dirty="0">
              <a:solidFill>
                <a:schemeClr val="bg1"/>
              </a:solidFill>
              <a:latin typeface="Cambria" panose="02040503050406030204" pitchFamily="18" charset="0"/>
              <a:ea typeface="Cambria" panose="02040503050406030204" pitchFamily="18" charset="0"/>
              <a:cs typeface="Arial"/>
            </a:endParaRPr>
          </a:p>
          <a:p>
            <a:pPr marL="330768" marR="745528" indent="-314315">
              <a:lnSpc>
                <a:spcPts val="2114"/>
              </a:lnSpc>
              <a:spcBef>
                <a:spcPts val="130"/>
              </a:spcBef>
              <a:buFont typeface="Symbol"/>
              <a:buChar char=""/>
              <a:tabLst>
                <a:tab pos="330768" algn="l"/>
                <a:tab pos="331633" algn="l"/>
              </a:tabLst>
            </a:pPr>
            <a:endParaRPr sz="2400" dirty="0">
              <a:solidFill>
                <a:schemeClr val="bg1"/>
              </a:solidFill>
              <a:latin typeface="Arial"/>
              <a:cs typeface="Arial"/>
            </a:endParaRPr>
          </a:p>
        </p:txBody>
      </p:sp>
      <p:pic>
        <p:nvPicPr>
          <p:cNvPr id="2" name="Picture 1">
            <a:extLst>
              <a:ext uri="{FF2B5EF4-FFF2-40B4-BE49-F238E27FC236}">
                <a16:creationId xmlns:a16="http://schemas.microsoft.com/office/drawing/2014/main" id="{7EEEA12E-C970-455F-978D-C49709502994}"/>
              </a:ext>
            </a:extLst>
          </p:cNvPr>
          <p:cNvPicPr>
            <a:picLocks noChangeAspect="1"/>
          </p:cNvPicPr>
          <p:nvPr/>
        </p:nvPicPr>
        <p:blipFill>
          <a:blip r:embed="rId2"/>
          <a:stretch>
            <a:fillRect/>
          </a:stretch>
        </p:blipFill>
        <p:spPr>
          <a:xfrm>
            <a:off x="762000" y="4271595"/>
            <a:ext cx="11430000" cy="5981700"/>
          </a:xfrm>
          <a:prstGeom prst="rect">
            <a:avLst/>
          </a:prstGeom>
        </p:spPr>
      </p:pic>
      <p:sp>
        <p:nvSpPr>
          <p:cNvPr id="4" name="TextBox 3">
            <a:extLst>
              <a:ext uri="{FF2B5EF4-FFF2-40B4-BE49-F238E27FC236}">
                <a16:creationId xmlns:a16="http://schemas.microsoft.com/office/drawing/2014/main" id="{1CC2D8C8-1376-416E-B709-6B60E6EAB827}"/>
              </a:ext>
            </a:extLst>
          </p:cNvPr>
          <p:cNvSpPr txBox="1"/>
          <p:nvPr/>
        </p:nvSpPr>
        <p:spPr>
          <a:xfrm>
            <a:off x="6881447" y="1107031"/>
            <a:ext cx="9847386" cy="112081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251973" algn="ctr">
              <a:spcBef>
                <a:spcPts val="143"/>
              </a:spcBef>
            </a:pPr>
            <a:r>
              <a:rPr lang="en-US" sz="6000" b="1" spc="-7" dirty="0">
                <a:solidFill>
                  <a:schemeClr val="bg1"/>
                </a:solidFill>
                <a:uFill>
                  <a:solidFill>
                    <a:srgbClr val="000000"/>
                  </a:solidFill>
                </a:uFill>
                <a:latin typeface="Cambria" panose="02040503050406030204" pitchFamily="18" charset="0"/>
                <a:ea typeface="Cambria" panose="02040503050406030204" pitchFamily="18" charset="0"/>
                <a:cs typeface="Arial"/>
              </a:rPr>
              <a:t>Heat</a:t>
            </a:r>
            <a:r>
              <a:rPr lang="en-US" sz="6000" b="1" spc="-14"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lang="en-US" sz="6000" b="1" dirty="0">
                <a:solidFill>
                  <a:schemeClr val="bg1"/>
                </a:solidFill>
                <a:uFill>
                  <a:solidFill>
                    <a:srgbClr val="000000"/>
                  </a:solidFill>
                </a:uFill>
                <a:latin typeface="Cambria" panose="02040503050406030204" pitchFamily="18" charset="0"/>
                <a:ea typeface="Cambria" panose="02040503050406030204" pitchFamily="18" charset="0"/>
                <a:cs typeface="Arial"/>
              </a:rPr>
              <a:t>Pump</a:t>
            </a:r>
            <a:r>
              <a:rPr lang="en-US" sz="6000" b="1" spc="-20" dirty="0">
                <a:solidFill>
                  <a:schemeClr val="bg1"/>
                </a:solidFill>
                <a:uFill>
                  <a:solidFill>
                    <a:srgbClr val="000000"/>
                  </a:solidFill>
                </a:uFill>
                <a:latin typeface="Cambria" panose="02040503050406030204" pitchFamily="18" charset="0"/>
                <a:ea typeface="Cambria" panose="02040503050406030204" pitchFamily="18" charset="0"/>
                <a:cs typeface="Arial"/>
              </a:rPr>
              <a:t> </a:t>
            </a:r>
            <a:r>
              <a:rPr lang="en-US" sz="6000" b="1" spc="-7" dirty="0">
                <a:solidFill>
                  <a:schemeClr val="bg1"/>
                </a:solidFill>
                <a:uFill>
                  <a:solidFill>
                    <a:srgbClr val="000000"/>
                  </a:solidFill>
                </a:uFill>
                <a:latin typeface="Cambria" panose="02040503050406030204" pitchFamily="18" charset="0"/>
                <a:ea typeface="Cambria" panose="02040503050406030204" pitchFamily="18" charset="0"/>
                <a:cs typeface="Arial"/>
              </a:rPr>
              <a:t>Maintenance</a:t>
            </a:r>
            <a:endParaRPr lang="en-US" sz="6000" dirty="0">
              <a:solidFill>
                <a:schemeClr val="bg1"/>
              </a:solidFill>
              <a:latin typeface="Cambria" panose="02040503050406030204" pitchFamily="18" charset="0"/>
              <a:ea typeface="Cambria" panose="02040503050406030204" pitchFamily="18" charset="0"/>
              <a:cs typeface="Arial"/>
            </a:endParaRPr>
          </a:p>
        </p:txBody>
      </p:sp>
      <p:pic>
        <p:nvPicPr>
          <p:cNvPr id="6" name="Picture 5">
            <a:extLst>
              <a:ext uri="{FF2B5EF4-FFF2-40B4-BE49-F238E27FC236}">
                <a16:creationId xmlns:a16="http://schemas.microsoft.com/office/drawing/2014/main" id="{31DE0E72-1E6F-4A16-82E1-D0D853428807}"/>
              </a:ext>
            </a:extLst>
          </p:cNvPr>
          <p:cNvPicPr>
            <a:picLocks noChangeAspect="1"/>
          </p:cNvPicPr>
          <p:nvPr/>
        </p:nvPicPr>
        <p:blipFill>
          <a:blip r:embed="rId3"/>
          <a:stretch>
            <a:fillRect/>
          </a:stretch>
        </p:blipFill>
        <p:spPr>
          <a:xfrm>
            <a:off x="18933948" y="263442"/>
            <a:ext cx="5261304" cy="214597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443528" y="286760"/>
            <a:ext cx="8781184" cy="1803396"/>
          </a:xfrm>
          <a:prstGeom prst="rect">
            <a:avLst/>
          </a:prstGeom>
        </p:spPr>
        <p:txBody>
          <a:bodyPr vert="horz" wrap="square" lIns="0" tIns="30307" rIns="0" bIns="0" rtlCol="0">
            <a:spAutoFit/>
          </a:bodyPr>
          <a:lstStyle/>
          <a:p>
            <a:pPr marL="17318" marR="6927" algn="ctr">
              <a:lnSpc>
                <a:spcPct val="95800"/>
              </a:lnSpc>
              <a:spcBef>
                <a:spcPts val="239"/>
              </a:spcBef>
            </a:pPr>
            <a:r>
              <a:rPr sz="6000" b="1" spc="-7" dirty="0">
                <a:solidFill>
                  <a:schemeClr val="bg1"/>
                </a:solidFill>
                <a:latin typeface="Cambria" panose="02040503050406030204" pitchFamily="18" charset="0"/>
                <a:ea typeface="Cambria" panose="02040503050406030204" pitchFamily="18" charset="0"/>
                <a:cs typeface="Arial"/>
              </a:rPr>
              <a:t>Outside </a:t>
            </a:r>
            <a:r>
              <a:rPr sz="6000" b="1" dirty="0">
                <a:solidFill>
                  <a:schemeClr val="bg1"/>
                </a:solidFill>
                <a:latin typeface="Cambria" panose="02040503050406030204" pitchFamily="18" charset="0"/>
                <a:ea typeface="Cambria" panose="02040503050406030204" pitchFamily="18" charset="0"/>
                <a:cs typeface="Arial"/>
              </a:rPr>
              <a:t>Home </a:t>
            </a:r>
            <a:r>
              <a:rPr sz="6000" b="1" spc="-7" dirty="0">
                <a:solidFill>
                  <a:schemeClr val="bg1"/>
                </a:solidFill>
                <a:latin typeface="Cambria" panose="02040503050406030204" pitchFamily="18" charset="0"/>
                <a:ea typeface="Cambria" panose="02040503050406030204" pitchFamily="18" charset="0"/>
                <a:cs typeface="Arial"/>
              </a:rPr>
              <a:t>Maintenance </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5" name="object 5"/>
          <p:cNvPicPr/>
          <p:nvPr/>
        </p:nvPicPr>
        <p:blipFill>
          <a:blip r:embed="rId3" cstate="print"/>
          <a:stretch>
            <a:fillRect/>
          </a:stretch>
        </p:blipFill>
        <p:spPr>
          <a:xfrm>
            <a:off x="13007430" y="2432176"/>
            <a:ext cx="6740092" cy="5292969"/>
          </a:xfrm>
          <a:prstGeom prst="rect">
            <a:avLst/>
          </a:prstGeom>
        </p:spPr>
      </p:pic>
      <p:pic>
        <p:nvPicPr>
          <p:cNvPr id="6" name="object 6"/>
          <p:cNvPicPr/>
          <p:nvPr/>
        </p:nvPicPr>
        <p:blipFill>
          <a:blip r:embed="rId4" cstate="print"/>
          <a:stretch>
            <a:fillRect/>
          </a:stretch>
        </p:blipFill>
        <p:spPr>
          <a:xfrm>
            <a:off x="13007429" y="8067165"/>
            <a:ext cx="6740093" cy="5324174"/>
          </a:xfrm>
          <a:prstGeom prst="rect">
            <a:avLst/>
          </a:prstGeom>
        </p:spPr>
      </p:pic>
      <p:pic>
        <p:nvPicPr>
          <p:cNvPr id="7" name="object 7"/>
          <p:cNvPicPr/>
          <p:nvPr/>
        </p:nvPicPr>
        <p:blipFill>
          <a:blip r:embed="rId5" cstate="print"/>
          <a:stretch>
            <a:fillRect/>
          </a:stretch>
        </p:blipFill>
        <p:spPr>
          <a:xfrm>
            <a:off x="4942005" y="2478323"/>
            <a:ext cx="6910025" cy="5246822"/>
          </a:xfrm>
          <a:prstGeom prst="rect">
            <a:avLst/>
          </a:prstGeom>
        </p:spPr>
      </p:pic>
      <p:pic>
        <p:nvPicPr>
          <p:cNvPr id="8" name="object 8"/>
          <p:cNvPicPr/>
          <p:nvPr/>
        </p:nvPicPr>
        <p:blipFill>
          <a:blip r:embed="rId6" cstate="print"/>
          <a:stretch>
            <a:fillRect/>
          </a:stretch>
        </p:blipFill>
        <p:spPr>
          <a:xfrm>
            <a:off x="5047625" y="8067165"/>
            <a:ext cx="7033117" cy="5292969"/>
          </a:xfrm>
          <a:prstGeom prst="rect">
            <a:avLst/>
          </a:prstGeom>
        </p:spPr>
      </p:pic>
      <p:pic>
        <p:nvPicPr>
          <p:cNvPr id="2" name="Picture 1">
            <a:extLst>
              <a:ext uri="{FF2B5EF4-FFF2-40B4-BE49-F238E27FC236}">
                <a16:creationId xmlns:a16="http://schemas.microsoft.com/office/drawing/2014/main" id="{F8397818-6CBA-452F-AD07-34F5B1DAE194}"/>
              </a:ext>
            </a:extLst>
          </p:cNvPr>
          <p:cNvPicPr>
            <a:picLocks noChangeAspect="1"/>
          </p:cNvPicPr>
          <p:nvPr/>
        </p:nvPicPr>
        <p:blipFill>
          <a:blip r:embed="rId7"/>
          <a:stretch>
            <a:fillRect/>
          </a:stretch>
        </p:blipFill>
        <p:spPr>
          <a:xfrm>
            <a:off x="18933948" y="0"/>
            <a:ext cx="5261304" cy="21459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32139" y="1072662"/>
            <a:ext cx="10285966" cy="848484"/>
          </a:xfrm>
          <a:prstGeom prst="rect">
            <a:avLst/>
          </a:prstGeom>
        </p:spPr>
        <p:txBody>
          <a:bodyPr vert="horz" wrap="square" lIns="0" tIns="17318" rIns="0" bIns="0" rtlCol="0">
            <a:spAutoFit/>
          </a:bodyPr>
          <a:lstStyle/>
          <a:p>
            <a:pPr marL="17318">
              <a:spcBef>
                <a:spcPts val="136"/>
              </a:spcBef>
            </a:pPr>
            <a:r>
              <a:rPr sz="2727" b="1" spc="-14" dirty="0">
                <a:solidFill>
                  <a:schemeClr val="bg1"/>
                </a:solidFill>
                <a:uFill>
                  <a:solidFill>
                    <a:srgbClr val="3333CC"/>
                  </a:solidFill>
                </a:uFill>
                <a:latin typeface="Calibri"/>
                <a:cs typeface="Calibri"/>
              </a:rPr>
              <a:t> </a:t>
            </a:r>
            <a:r>
              <a:rPr sz="5400" b="1" spc="-7" dirty="0">
                <a:solidFill>
                  <a:schemeClr val="bg1"/>
                </a:solidFill>
                <a:uFill>
                  <a:solidFill>
                    <a:srgbClr val="3333CC"/>
                  </a:solidFill>
                </a:uFill>
                <a:latin typeface="Cambria" panose="02040503050406030204" pitchFamily="18" charset="0"/>
                <a:ea typeface="Cambria" panose="02040503050406030204" pitchFamily="18" charset="0"/>
                <a:cs typeface="Calibri"/>
              </a:rPr>
              <a:t>Springtime Home</a:t>
            </a:r>
            <a:r>
              <a:rPr sz="5400" b="1" spc="-20" dirty="0">
                <a:solidFill>
                  <a:schemeClr val="bg1"/>
                </a:solidFill>
                <a:uFill>
                  <a:solidFill>
                    <a:srgbClr val="3333CC"/>
                  </a:solidFill>
                </a:uFill>
                <a:latin typeface="Cambria" panose="02040503050406030204" pitchFamily="18" charset="0"/>
                <a:ea typeface="Cambria" panose="02040503050406030204" pitchFamily="18" charset="0"/>
                <a:cs typeface="Calibri"/>
              </a:rPr>
              <a:t> </a:t>
            </a:r>
            <a:r>
              <a:rPr sz="5400" b="1" spc="-7" dirty="0">
                <a:solidFill>
                  <a:schemeClr val="bg1"/>
                </a:solidFill>
                <a:uFill>
                  <a:solidFill>
                    <a:srgbClr val="3333CC"/>
                  </a:solidFill>
                </a:uFill>
                <a:latin typeface="Cambria" panose="02040503050406030204" pitchFamily="18" charset="0"/>
                <a:ea typeface="Cambria" panose="02040503050406030204" pitchFamily="18" charset="0"/>
                <a:cs typeface="Calibri"/>
              </a:rPr>
              <a:t>Maintenance</a:t>
            </a:r>
            <a:endParaRPr sz="2727" b="1" dirty="0">
              <a:solidFill>
                <a:schemeClr val="bg1"/>
              </a:solidFill>
              <a:latin typeface="Cambria" panose="02040503050406030204" pitchFamily="18" charset="0"/>
              <a:ea typeface="Cambria" panose="02040503050406030204" pitchFamily="18" charset="0"/>
              <a:cs typeface="Calibri"/>
            </a:endParaRPr>
          </a:p>
        </p:txBody>
      </p:sp>
      <p:pic>
        <p:nvPicPr>
          <p:cNvPr id="4" name="Picture 3">
            <a:extLst>
              <a:ext uri="{FF2B5EF4-FFF2-40B4-BE49-F238E27FC236}">
                <a16:creationId xmlns:a16="http://schemas.microsoft.com/office/drawing/2014/main" id="{153DC87E-FC38-4153-B291-C474A8509520}"/>
              </a:ext>
            </a:extLst>
          </p:cNvPr>
          <p:cNvPicPr>
            <a:picLocks noChangeAspect="1"/>
          </p:cNvPicPr>
          <p:nvPr/>
        </p:nvPicPr>
        <p:blipFill>
          <a:blip r:embed="rId3"/>
          <a:stretch>
            <a:fillRect/>
          </a:stretch>
        </p:blipFill>
        <p:spPr>
          <a:xfrm>
            <a:off x="4003430" y="3675184"/>
            <a:ext cx="15943385" cy="8968154"/>
          </a:xfrm>
          <a:prstGeom prst="rect">
            <a:avLst/>
          </a:prstGeom>
        </p:spPr>
      </p:pic>
      <p:pic>
        <p:nvPicPr>
          <p:cNvPr id="5" name="Picture 4">
            <a:extLst>
              <a:ext uri="{FF2B5EF4-FFF2-40B4-BE49-F238E27FC236}">
                <a16:creationId xmlns:a16="http://schemas.microsoft.com/office/drawing/2014/main" id="{8EDAFD18-24F2-4F94-B12D-C90B64DDD6DE}"/>
              </a:ext>
            </a:extLst>
          </p:cNvPr>
          <p:cNvPicPr>
            <a:picLocks noChangeAspect="1"/>
          </p:cNvPicPr>
          <p:nvPr/>
        </p:nvPicPr>
        <p:blipFill>
          <a:blip r:embed="rId4"/>
          <a:stretch>
            <a:fillRect/>
          </a:stretch>
        </p:blipFill>
        <p:spPr>
          <a:xfrm>
            <a:off x="19124021" y="224177"/>
            <a:ext cx="5259979" cy="214532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6449397" y="993695"/>
            <a:ext cx="10572510" cy="897000"/>
          </a:xfrm>
          <a:prstGeom prst="rect">
            <a:avLst/>
          </a:prstGeom>
        </p:spPr>
        <p:txBody>
          <a:bodyPr vert="horz" wrap="square" lIns="0" tIns="8659" rIns="0" bIns="0" rtlCol="0">
            <a:spAutoFit/>
          </a:bodyPr>
          <a:lstStyle/>
          <a:p>
            <a:pPr marL="17318" marR="6927">
              <a:lnSpc>
                <a:spcPct val="103400"/>
              </a:lnSpc>
              <a:spcBef>
                <a:spcPts val="68"/>
              </a:spcBef>
            </a:pPr>
            <a:r>
              <a:rPr sz="6000" b="1" spc="-7" dirty="0">
                <a:solidFill>
                  <a:schemeClr val="bg1"/>
                </a:solidFill>
                <a:latin typeface="Cambria" panose="02040503050406030204" pitchFamily="18" charset="0"/>
                <a:ea typeface="Cambria" panose="02040503050406030204" pitchFamily="18" charset="0"/>
                <a:cs typeface="Arial"/>
              </a:rPr>
              <a:t>Clean</a:t>
            </a:r>
            <a:r>
              <a:rPr sz="6000" b="1"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G</a:t>
            </a:r>
            <a:r>
              <a:rPr sz="6000" b="1" spc="-7" dirty="0">
                <a:solidFill>
                  <a:schemeClr val="bg1"/>
                </a:solidFill>
                <a:latin typeface="Cambria" panose="02040503050406030204" pitchFamily="18" charset="0"/>
                <a:ea typeface="Cambria" panose="02040503050406030204" pitchFamily="18" charset="0"/>
                <a:cs typeface="Arial"/>
              </a:rPr>
              <a:t>utters</a:t>
            </a:r>
            <a:r>
              <a:rPr sz="6000" b="1"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&amp;</a:t>
            </a:r>
            <a:r>
              <a:rPr sz="6000" b="1" spc="-14"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D</a:t>
            </a:r>
            <a:r>
              <a:rPr sz="6000" b="1" spc="-7" dirty="0">
                <a:solidFill>
                  <a:schemeClr val="bg1"/>
                </a:solidFill>
                <a:latin typeface="Cambria" panose="02040503050406030204" pitchFamily="18" charset="0"/>
                <a:ea typeface="Cambria" panose="02040503050406030204" pitchFamily="18" charset="0"/>
                <a:cs typeface="Arial"/>
              </a:rPr>
              <a:t>ownspouts</a:t>
            </a:r>
            <a:r>
              <a:rPr sz="6000" spc="-7" dirty="0">
                <a:solidFill>
                  <a:schemeClr val="bg1"/>
                </a:solidFill>
                <a:latin typeface="Cambria" panose="02040503050406030204" pitchFamily="18" charset="0"/>
                <a:ea typeface="Cambria" panose="02040503050406030204" pitchFamily="18" charset="0"/>
                <a:cs typeface="Arial"/>
              </a:rPr>
              <a:t> </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2" name="Picture 1">
            <a:extLst>
              <a:ext uri="{FF2B5EF4-FFF2-40B4-BE49-F238E27FC236}">
                <a16:creationId xmlns:a16="http://schemas.microsoft.com/office/drawing/2014/main" id="{40DF32AB-7A08-4E39-903F-FBE6A2B2C6C8}"/>
              </a:ext>
            </a:extLst>
          </p:cNvPr>
          <p:cNvPicPr>
            <a:picLocks noChangeAspect="1"/>
          </p:cNvPicPr>
          <p:nvPr/>
        </p:nvPicPr>
        <p:blipFill>
          <a:blip r:embed="rId3"/>
          <a:stretch>
            <a:fillRect/>
          </a:stretch>
        </p:blipFill>
        <p:spPr>
          <a:xfrm>
            <a:off x="3126173" y="2464319"/>
            <a:ext cx="16199320" cy="10792796"/>
          </a:xfrm>
          <a:prstGeom prst="rect">
            <a:avLst/>
          </a:prstGeom>
        </p:spPr>
      </p:pic>
      <p:pic>
        <p:nvPicPr>
          <p:cNvPr id="4" name="Picture 3">
            <a:extLst>
              <a:ext uri="{FF2B5EF4-FFF2-40B4-BE49-F238E27FC236}">
                <a16:creationId xmlns:a16="http://schemas.microsoft.com/office/drawing/2014/main" id="{C4DE5EA8-3D4D-4466-994F-6C32D563025D}"/>
              </a:ext>
            </a:extLst>
          </p:cNvPr>
          <p:cNvPicPr>
            <a:picLocks noChangeAspect="1"/>
          </p:cNvPicPr>
          <p:nvPr/>
        </p:nvPicPr>
        <p:blipFill>
          <a:blip r:embed="rId4"/>
          <a:stretch>
            <a:fillRect/>
          </a:stretch>
        </p:blipFill>
        <p:spPr>
          <a:xfrm>
            <a:off x="19122696" y="140349"/>
            <a:ext cx="5261304" cy="2145978"/>
          </a:xfrm>
          <a:prstGeom prst="rect">
            <a:avLst/>
          </a:prstGeom>
        </p:spPr>
      </p:pic>
    </p:spTree>
    <p:extLst>
      <p:ext uri="{BB962C8B-B14F-4D97-AF65-F5344CB8AC3E}">
        <p14:creationId xmlns:p14="http://schemas.microsoft.com/office/powerpoint/2010/main" val="2391776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6991220" y="715603"/>
            <a:ext cx="9665277" cy="897000"/>
          </a:xfrm>
          <a:prstGeom prst="rect">
            <a:avLst/>
          </a:prstGeom>
        </p:spPr>
        <p:txBody>
          <a:bodyPr vert="horz" wrap="square" lIns="0" tIns="8659" rIns="0" bIns="0" rtlCol="0">
            <a:spAutoFit/>
          </a:bodyPr>
          <a:lstStyle/>
          <a:p>
            <a:pPr marL="17318" marR="6927">
              <a:lnSpc>
                <a:spcPct val="103499"/>
              </a:lnSpc>
              <a:spcBef>
                <a:spcPts val="68"/>
              </a:spcBef>
            </a:pPr>
            <a:r>
              <a:rPr sz="6000" b="1" dirty="0">
                <a:solidFill>
                  <a:schemeClr val="bg1"/>
                </a:solidFill>
                <a:latin typeface="Cambria" panose="02040503050406030204" pitchFamily="18" charset="0"/>
                <a:ea typeface="Cambria" panose="02040503050406030204" pitchFamily="18" charset="0"/>
                <a:cs typeface="Arial"/>
              </a:rPr>
              <a:t>Reseal</a:t>
            </a:r>
            <a:r>
              <a:rPr sz="6000" b="1" spc="-7"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E</a:t>
            </a:r>
            <a:r>
              <a:rPr sz="6000" b="1" spc="-7" dirty="0">
                <a:solidFill>
                  <a:schemeClr val="bg1"/>
                </a:solidFill>
                <a:latin typeface="Cambria" panose="02040503050406030204" pitchFamily="18" charset="0"/>
                <a:ea typeface="Cambria" panose="02040503050406030204" pitchFamily="18" charset="0"/>
                <a:cs typeface="Arial"/>
              </a:rPr>
              <a:t>xterior</a:t>
            </a:r>
            <a:r>
              <a:rPr sz="6000" b="1" spc="7"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W</a:t>
            </a:r>
            <a:r>
              <a:rPr sz="6000" b="1" spc="-7" dirty="0">
                <a:solidFill>
                  <a:schemeClr val="bg1"/>
                </a:solidFill>
                <a:latin typeface="Cambria" panose="02040503050406030204" pitchFamily="18" charset="0"/>
                <a:ea typeface="Cambria" panose="02040503050406030204" pitchFamily="18" charset="0"/>
                <a:cs typeface="Arial"/>
              </a:rPr>
              <a:t>oodwork</a:t>
            </a:r>
            <a:endParaRPr sz="6000" dirty="0">
              <a:solidFill>
                <a:schemeClr val="bg1"/>
              </a:solidFill>
              <a:latin typeface="Cambria" panose="02040503050406030204" pitchFamily="18" charset="0"/>
              <a:ea typeface="Cambria" panose="02040503050406030204" pitchFamily="18" charset="0"/>
              <a:cs typeface="Arial"/>
            </a:endParaRPr>
          </a:p>
        </p:txBody>
      </p:sp>
      <p:grpSp>
        <p:nvGrpSpPr>
          <p:cNvPr id="7" name="object 7"/>
          <p:cNvGrpSpPr/>
          <p:nvPr/>
        </p:nvGrpSpPr>
        <p:grpSpPr>
          <a:xfrm>
            <a:off x="1577784" y="2464990"/>
            <a:ext cx="21479436" cy="10532816"/>
            <a:chOff x="981075" y="2105126"/>
            <a:chExt cx="6219825" cy="5937250"/>
          </a:xfrm>
        </p:grpSpPr>
        <p:pic>
          <p:nvPicPr>
            <p:cNvPr id="8" name="object 8"/>
            <p:cNvPicPr/>
            <p:nvPr/>
          </p:nvPicPr>
          <p:blipFill>
            <a:blip r:embed="rId3" cstate="print"/>
            <a:stretch>
              <a:fillRect/>
            </a:stretch>
          </p:blipFill>
          <p:spPr>
            <a:xfrm>
              <a:off x="3924300" y="2105126"/>
              <a:ext cx="3276599" cy="3067037"/>
            </a:xfrm>
            <a:prstGeom prst="rect">
              <a:avLst/>
            </a:prstGeom>
          </p:spPr>
        </p:pic>
        <p:pic>
          <p:nvPicPr>
            <p:cNvPr id="9" name="object 9"/>
            <p:cNvPicPr/>
            <p:nvPr/>
          </p:nvPicPr>
          <p:blipFill>
            <a:blip r:embed="rId4" cstate="print"/>
            <a:stretch>
              <a:fillRect/>
            </a:stretch>
          </p:blipFill>
          <p:spPr>
            <a:xfrm>
              <a:off x="981075" y="2124164"/>
              <a:ext cx="2914649" cy="3047999"/>
            </a:xfrm>
            <a:prstGeom prst="rect">
              <a:avLst/>
            </a:prstGeom>
          </p:spPr>
        </p:pic>
        <p:pic>
          <p:nvPicPr>
            <p:cNvPr id="10" name="object 10"/>
            <p:cNvPicPr/>
            <p:nvPr/>
          </p:nvPicPr>
          <p:blipFill>
            <a:blip r:embed="rId5" cstate="print"/>
            <a:stretch>
              <a:fillRect/>
            </a:stretch>
          </p:blipFill>
          <p:spPr>
            <a:xfrm>
              <a:off x="2219325" y="5184864"/>
              <a:ext cx="3333737" cy="2857498"/>
            </a:xfrm>
            <a:prstGeom prst="rect">
              <a:avLst/>
            </a:prstGeom>
          </p:spPr>
        </p:pic>
      </p:grpSp>
      <p:sp>
        <p:nvSpPr>
          <p:cNvPr id="2" name="TextBox 1">
            <a:extLst>
              <a:ext uri="{FF2B5EF4-FFF2-40B4-BE49-F238E27FC236}">
                <a16:creationId xmlns:a16="http://schemas.microsoft.com/office/drawing/2014/main" id="{48FC2EA0-94D8-48E3-BB95-A30BFA18E20B}"/>
              </a:ext>
            </a:extLst>
          </p:cNvPr>
          <p:cNvSpPr txBox="1"/>
          <p:nvPr/>
        </p:nvSpPr>
        <p:spPr>
          <a:xfrm>
            <a:off x="1758461" y="2581740"/>
            <a:ext cx="605811"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1"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1</a:t>
            </a:r>
          </a:p>
        </p:txBody>
      </p:sp>
      <p:sp>
        <p:nvSpPr>
          <p:cNvPr id="4" name="TextBox 3">
            <a:extLst>
              <a:ext uri="{FF2B5EF4-FFF2-40B4-BE49-F238E27FC236}">
                <a16:creationId xmlns:a16="http://schemas.microsoft.com/office/drawing/2014/main" id="{E8F4B141-7CB9-488A-BC78-ABA527F55794}"/>
              </a:ext>
            </a:extLst>
          </p:cNvPr>
          <p:cNvSpPr txBox="1"/>
          <p:nvPr/>
        </p:nvSpPr>
        <p:spPr>
          <a:xfrm>
            <a:off x="11823859" y="2581740"/>
            <a:ext cx="808893"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1"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2</a:t>
            </a:r>
          </a:p>
        </p:txBody>
      </p:sp>
      <p:sp>
        <p:nvSpPr>
          <p:cNvPr id="6" name="TextBox 5">
            <a:extLst>
              <a:ext uri="{FF2B5EF4-FFF2-40B4-BE49-F238E27FC236}">
                <a16:creationId xmlns:a16="http://schemas.microsoft.com/office/drawing/2014/main" id="{B6025E74-259F-42D7-A338-DEBD44B7A532}"/>
              </a:ext>
            </a:extLst>
          </p:cNvPr>
          <p:cNvSpPr txBox="1"/>
          <p:nvPr/>
        </p:nvSpPr>
        <p:spPr>
          <a:xfrm>
            <a:off x="5996352" y="7994334"/>
            <a:ext cx="791309"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0"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3</a:t>
            </a:r>
          </a:p>
        </p:txBody>
      </p:sp>
      <p:pic>
        <p:nvPicPr>
          <p:cNvPr id="11" name="Picture 10">
            <a:extLst>
              <a:ext uri="{FF2B5EF4-FFF2-40B4-BE49-F238E27FC236}">
                <a16:creationId xmlns:a16="http://schemas.microsoft.com/office/drawing/2014/main" id="{31A1F692-B2AF-4BCC-81CD-63DAC231AA6D}"/>
              </a:ext>
            </a:extLst>
          </p:cNvPr>
          <p:cNvPicPr>
            <a:picLocks noChangeAspect="1"/>
          </p:cNvPicPr>
          <p:nvPr/>
        </p:nvPicPr>
        <p:blipFill>
          <a:blip r:embed="rId6"/>
          <a:stretch>
            <a:fillRect/>
          </a:stretch>
        </p:blipFill>
        <p:spPr>
          <a:xfrm>
            <a:off x="18986701" y="93705"/>
            <a:ext cx="5261304" cy="214597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0133359" y="710171"/>
            <a:ext cx="5763134" cy="897000"/>
          </a:xfrm>
          <a:prstGeom prst="rect">
            <a:avLst/>
          </a:prstGeom>
        </p:spPr>
        <p:txBody>
          <a:bodyPr vert="horz" wrap="square" lIns="0" tIns="8659" rIns="0" bIns="0" rtlCol="0">
            <a:spAutoFit/>
          </a:bodyPr>
          <a:lstStyle/>
          <a:p>
            <a:pPr marL="17318" marR="6927">
              <a:lnSpc>
                <a:spcPct val="103499"/>
              </a:lnSpc>
              <a:spcBef>
                <a:spcPts val="68"/>
              </a:spcBef>
            </a:pPr>
            <a:r>
              <a:rPr lang="en-US" sz="6000" b="1" dirty="0">
                <a:solidFill>
                  <a:schemeClr val="bg1"/>
                </a:solidFill>
                <a:latin typeface="Cambria" panose="02040503050406030204" pitchFamily="18" charset="0"/>
                <a:ea typeface="Cambria" panose="02040503050406030204" pitchFamily="18" charset="0"/>
                <a:cs typeface="Arial"/>
              </a:rPr>
              <a:t>Roof Inspection</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5" name="object 5"/>
          <p:cNvPicPr/>
          <p:nvPr/>
        </p:nvPicPr>
        <p:blipFill>
          <a:blip r:embed="rId3" cstate="print"/>
          <a:stretch>
            <a:fillRect/>
          </a:stretch>
        </p:blipFill>
        <p:spPr>
          <a:xfrm>
            <a:off x="3458638" y="2097741"/>
            <a:ext cx="8697503" cy="4732337"/>
          </a:xfrm>
          <a:prstGeom prst="rect">
            <a:avLst/>
          </a:prstGeom>
        </p:spPr>
      </p:pic>
      <p:pic>
        <p:nvPicPr>
          <p:cNvPr id="6" name="object 6"/>
          <p:cNvPicPr/>
          <p:nvPr/>
        </p:nvPicPr>
        <p:blipFill>
          <a:blip r:embed="rId4" cstate="print"/>
          <a:stretch>
            <a:fillRect/>
          </a:stretch>
        </p:blipFill>
        <p:spPr>
          <a:xfrm>
            <a:off x="12994564" y="2097741"/>
            <a:ext cx="8697502" cy="4732336"/>
          </a:xfrm>
          <a:prstGeom prst="rect">
            <a:avLst/>
          </a:prstGeom>
        </p:spPr>
      </p:pic>
      <p:pic>
        <p:nvPicPr>
          <p:cNvPr id="7" name="object 7"/>
          <p:cNvPicPr/>
          <p:nvPr/>
        </p:nvPicPr>
        <p:blipFill>
          <a:blip r:embed="rId5" cstate="print"/>
          <a:stretch>
            <a:fillRect/>
          </a:stretch>
        </p:blipFill>
        <p:spPr>
          <a:xfrm>
            <a:off x="3458637" y="7409261"/>
            <a:ext cx="8697503" cy="5715068"/>
          </a:xfrm>
          <a:prstGeom prst="rect">
            <a:avLst/>
          </a:prstGeom>
        </p:spPr>
      </p:pic>
      <p:pic>
        <p:nvPicPr>
          <p:cNvPr id="8" name="object 8"/>
          <p:cNvPicPr/>
          <p:nvPr/>
        </p:nvPicPr>
        <p:blipFill>
          <a:blip r:embed="rId6" cstate="print"/>
          <a:stretch>
            <a:fillRect/>
          </a:stretch>
        </p:blipFill>
        <p:spPr>
          <a:xfrm>
            <a:off x="13072935" y="7409261"/>
            <a:ext cx="8697502" cy="5715068"/>
          </a:xfrm>
          <a:prstGeom prst="rect">
            <a:avLst/>
          </a:prstGeom>
        </p:spPr>
      </p:pic>
      <p:sp>
        <p:nvSpPr>
          <p:cNvPr id="2" name="TextBox 1">
            <a:extLst>
              <a:ext uri="{FF2B5EF4-FFF2-40B4-BE49-F238E27FC236}">
                <a16:creationId xmlns:a16="http://schemas.microsoft.com/office/drawing/2014/main" id="{1B3A9E5F-45B1-4557-8E9F-B827A99ADAD9}"/>
              </a:ext>
            </a:extLst>
          </p:cNvPr>
          <p:cNvSpPr txBox="1"/>
          <p:nvPr/>
        </p:nvSpPr>
        <p:spPr>
          <a:xfrm>
            <a:off x="11075046" y="4958861"/>
            <a:ext cx="865941"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0"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1</a:t>
            </a:r>
          </a:p>
        </p:txBody>
      </p:sp>
      <p:sp>
        <p:nvSpPr>
          <p:cNvPr id="4" name="TextBox 3">
            <a:extLst>
              <a:ext uri="{FF2B5EF4-FFF2-40B4-BE49-F238E27FC236}">
                <a16:creationId xmlns:a16="http://schemas.microsoft.com/office/drawing/2014/main" id="{0E0C9AF2-B36B-4F42-AF5F-0C110F3550CF}"/>
              </a:ext>
            </a:extLst>
          </p:cNvPr>
          <p:cNvSpPr txBox="1"/>
          <p:nvPr/>
        </p:nvSpPr>
        <p:spPr>
          <a:xfrm>
            <a:off x="20780186" y="5119850"/>
            <a:ext cx="865941"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0"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2</a:t>
            </a:r>
          </a:p>
        </p:txBody>
      </p:sp>
      <p:sp>
        <p:nvSpPr>
          <p:cNvPr id="9" name="TextBox 8">
            <a:extLst>
              <a:ext uri="{FF2B5EF4-FFF2-40B4-BE49-F238E27FC236}">
                <a16:creationId xmlns:a16="http://schemas.microsoft.com/office/drawing/2014/main" id="{D268CF43-A8CE-42FD-9752-BB71DC71D9A8}"/>
              </a:ext>
            </a:extLst>
          </p:cNvPr>
          <p:cNvSpPr txBox="1"/>
          <p:nvPr/>
        </p:nvSpPr>
        <p:spPr>
          <a:xfrm>
            <a:off x="11075045" y="11372728"/>
            <a:ext cx="865941"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0"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3</a:t>
            </a:r>
          </a:p>
        </p:txBody>
      </p:sp>
      <p:sp>
        <p:nvSpPr>
          <p:cNvPr id="10" name="TextBox 9">
            <a:extLst>
              <a:ext uri="{FF2B5EF4-FFF2-40B4-BE49-F238E27FC236}">
                <a16:creationId xmlns:a16="http://schemas.microsoft.com/office/drawing/2014/main" id="{8BCF3744-A783-42D8-857A-993FF65E7F2F}"/>
              </a:ext>
            </a:extLst>
          </p:cNvPr>
          <p:cNvSpPr txBox="1"/>
          <p:nvPr/>
        </p:nvSpPr>
        <p:spPr>
          <a:xfrm>
            <a:off x="20626259" y="11372727"/>
            <a:ext cx="914031" cy="1661991"/>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91439" tIns="91439" rIns="91439" bIns="9143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9600" b="1" i="0" u="none" strike="noStrike" cap="none" spc="0" normalizeH="0" baseline="0" dirty="0">
                <a:ln>
                  <a:noFill/>
                </a:ln>
                <a:solidFill>
                  <a:schemeClr val="bg1"/>
                </a:solidFill>
                <a:effectLst/>
                <a:highlight>
                  <a:srgbClr val="FFFF00"/>
                </a:highlight>
                <a:uFill>
                  <a:solidFill>
                    <a:srgbClr val="FFFFFF"/>
                  </a:solidFill>
                </a:uFill>
                <a:latin typeface="Cambria" panose="02040503050406030204" pitchFamily="18" charset="0"/>
                <a:ea typeface="Cambria" panose="02040503050406030204" pitchFamily="18" charset="0"/>
                <a:sym typeface="Open Sans"/>
              </a:rPr>
              <a:t>4</a:t>
            </a:r>
          </a:p>
        </p:txBody>
      </p:sp>
      <p:pic>
        <p:nvPicPr>
          <p:cNvPr id="11" name="Picture 10">
            <a:extLst>
              <a:ext uri="{FF2B5EF4-FFF2-40B4-BE49-F238E27FC236}">
                <a16:creationId xmlns:a16="http://schemas.microsoft.com/office/drawing/2014/main" id="{8E4E97A9-2B32-4422-898A-41CA9480C39A}"/>
              </a:ext>
            </a:extLst>
          </p:cNvPr>
          <p:cNvPicPr>
            <a:picLocks noChangeAspect="1"/>
          </p:cNvPicPr>
          <p:nvPr/>
        </p:nvPicPr>
        <p:blipFill>
          <a:blip r:embed="rId7"/>
          <a:stretch>
            <a:fillRect/>
          </a:stretch>
        </p:blipFill>
        <p:spPr>
          <a:xfrm>
            <a:off x="19820283" y="109118"/>
            <a:ext cx="4296014" cy="175225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493597" y="994453"/>
            <a:ext cx="9692120" cy="897875"/>
          </a:xfrm>
          <a:prstGeom prst="rect">
            <a:avLst/>
          </a:prstGeom>
        </p:spPr>
        <p:txBody>
          <a:bodyPr vert="horz" wrap="square" lIns="0" tIns="9525" rIns="0" bIns="0" rtlCol="0">
            <a:spAutoFit/>
          </a:bodyPr>
          <a:lstStyle/>
          <a:p>
            <a:pPr marL="17318" marR="6927" algn="ctr">
              <a:lnSpc>
                <a:spcPct val="103000"/>
              </a:lnSpc>
              <a:spcBef>
                <a:spcPts val="75"/>
              </a:spcBef>
            </a:pPr>
            <a:r>
              <a:rPr sz="6000" b="1" spc="-7" dirty="0">
                <a:solidFill>
                  <a:schemeClr val="bg1"/>
                </a:solidFill>
                <a:latin typeface="Cambria" panose="02040503050406030204" pitchFamily="18" charset="0"/>
                <a:ea typeface="Cambria" panose="02040503050406030204" pitchFamily="18" charset="0"/>
                <a:cs typeface="Arial"/>
              </a:rPr>
              <a:t>Paint</a:t>
            </a:r>
            <a:r>
              <a:rPr sz="6000" b="1" spc="7" dirty="0">
                <a:solidFill>
                  <a:schemeClr val="bg1"/>
                </a:solidFill>
                <a:latin typeface="Cambria" panose="02040503050406030204" pitchFamily="18" charset="0"/>
                <a:ea typeface="Cambria" panose="02040503050406030204" pitchFamily="18" charset="0"/>
                <a:cs typeface="Arial"/>
              </a:rPr>
              <a:t> </a:t>
            </a:r>
            <a:r>
              <a:rPr sz="6000" b="1" spc="-7" dirty="0">
                <a:solidFill>
                  <a:schemeClr val="bg1"/>
                </a:solidFill>
                <a:latin typeface="Cambria" panose="02040503050406030204" pitchFamily="18" charset="0"/>
                <a:ea typeface="Cambria" panose="02040503050406030204" pitchFamily="18" charset="0"/>
                <a:cs typeface="Arial"/>
              </a:rPr>
              <a:t>exteri</a:t>
            </a:r>
            <a:r>
              <a:rPr lang="en-US" sz="6000" b="1" spc="-7" dirty="0">
                <a:solidFill>
                  <a:schemeClr val="bg1"/>
                </a:solidFill>
                <a:latin typeface="Cambria" panose="02040503050406030204" pitchFamily="18" charset="0"/>
                <a:ea typeface="Cambria" panose="02040503050406030204" pitchFamily="18" charset="0"/>
                <a:cs typeface="Arial"/>
              </a:rPr>
              <a:t>or</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5" name="object 5"/>
          <p:cNvPicPr/>
          <p:nvPr/>
        </p:nvPicPr>
        <p:blipFill>
          <a:blip r:embed="rId3" cstate="print"/>
          <a:stretch>
            <a:fillRect/>
          </a:stretch>
        </p:blipFill>
        <p:spPr>
          <a:xfrm>
            <a:off x="2707544" y="2740450"/>
            <a:ext cx="9376879" cy="6654562"/>
          </a:xfrm>
          <a:prstGeom prst="rect">
            <a:avLst/>
          </a:prstGeom>
        </p:spPr>
      </p:pic>
      <p:pic>
        <p:nvPicPr>
          <p:cNvPr id="6" name="object 6"/>
          <p:cNvPicPr/>
          <p:nvPr/>
        </p:nvPicPr>
        <p:blipFill>
          <a:blip r:embed="rId4" cstate="print"/>
          <a:stretch>
            <a:fillRect/>
          </a:stretch>
        </p:blipFill>
        <p:spPr>
          <a:xfrm>
            <a:off x="13070542" y="4805082"/>
            <a:ext cx="9397762" cy="8053163"/>
          </a:xfrm>
          <a:prstGeom prst="rect">
            <a:avLst/>
          </a:prstGeom>
        </p:spPr>
      </p:pic>
      <p:pic>
        <p:nvPicPr>
          <p:cNvPr id="2" name="Picture 1">
            <a:extLst>
              <a:ext uri="{FF2B5EF4-FFF2-40B4-BE49-F238E27FC236}">
                <a16:creationId xmlns:a16="http://schemas.microsoft.com/office/drawing/2014/main" id="{0E40C95B-7862-4CB3-B632-9DF8C6798EC8}"/>
              </a:ext>
            </a:extLst>
          </p:cNvPr>
          <p:cNvPicPr>
            <a:picLocks noChangeAspect="1"/>
          </p:cNvPicPr>
          <p:nvPr/>
        </p:nvPicPr>
        <p:blipFill>
          <a:blip r:embed="rId5"/>
          <a:stretch>
            <a:fillRect/>
          </a:stretch>
        </p:blipFill>
        <p:spPr>
          <a:xfrm>
            <a:off x="18969117" y="252035"/>
            <a:ext cx="5261304" cy="214597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ject 5"/>
          <p:cNvPicPr/>
          <p:nvPr/>
        </p:nvPicPr>
        <p:blipFill>
          <a:blip r:embed="rId3" cstate="print"/>
          <a:stretch>
            <a:fillRect/>
          </a:stretch>
        </p:blipFill>
        <p:spPr>
          <a:xfrm>
            <a:off x="5119018" y="2491409"/>
            <a:ext cx="13583256" cy="11045212"/>
          </a:xfrm>
          <a:prstGeom prst="rect">
            <a:avLst/>
          </a:prstGeom>
        </p:spPr>
      </p:pic>
      <p:sp>
        <p:nvSpPr>
          <p:cNvPr id="7" name="TextBox 6">
            <a:extLst>
              <a:ext uri="{FF2B5EF4-FFF2-40B4-BE49-F238E27FC236}">
                <a16:creationId xmlns:a16="http://schemas.microsoft.com/office/drawing/2014/main" id="{976D5200-1BCF-423C-9BA2-7A58054FB0C2}"/>
              </a:ext>
            </a:extLst>
          </p:cNvPr>
          <p:cNvSpPr txBox="1"/>
          <p:nvPr/>
        </p:nvSpPr>
        <p:spPr>
          <a:xfrm>
            <a:off x="5470710" y="889748"/>
            <a:ext cx="12192000" cy="980589"/>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nchor="ctr">
            <a:spAutoFit/>
          </a:bodyPr>
          <a:lstStyle/>
          <a:p>
            <a:pPr marL="17318" marR="6927" algn="ctr">
              <a:lnSpc>
                <a:spcPct val="103200"/>
              </a:lnSpc>
              <a:spcBef>
                <a:spcPts val="75"/>
              </a:spcBef>
            </a:pPr>
            <a:r>
              <a:rPr lang="en-US" sz="6000" b="1" spc="-7" dirty="0">
                <a:solidFill>
                  <a:schemeClr val="bg1"/>
                </a:solidFill>
                <a:latin typeface="Cambria" panose="02040503050406030204" pitchFamily="18" charset="0"/>
                <a:ea typeface="Cambria" panose="02040503050406030204" pitchFamily="18" charset="0"/>
                <a:cs typeface="Arial"/>
              </a:rPr>
              <a:t>Weatherization</a:t>
            </a:r>
            <a:r>
              <a:rPr lang="en-US" sz="5400" b="1" spc="-7" dirty="0">
                <a:solidFill>
                  <a:schemeClr val="bg1"/>
                </a:solidFill>
                <a:latin typeface="Cambria" panose="02040503050406030204" pitchFamily="18" charset="0"/>
                <a:ea typeface="Cambria" panose="02040503050406030204" pitchFamily="18" charset="0"/>
                <a:cs typeface="Arial"/>
              </a:rPr>
              <a:t> </a:t>
            </a:r>
            <a:endParaRPr lang="en-US" sz="5400" dirty="0">
              <a:solidFill>
                <a:schemeClr val="bg1"/>
              </a:solidFill>
              <a:latin typeface="Cambria" panose="02040503050406030204" pitchFamily="18" charset="0"/>
              <a:ea typeface="Cambria" panose="02040503050406030204" pitchFamily="18" charset="0"/>
              <a:cs typeface="Arial"/>
            </a:endParaRPr>
          </a:p>
        </p:txBody>
      </p:sp>
      <p:pic>
        <p:nvPicPr>
          <p:cNvPr id="2" name="Picture 1">
            <a:extLst>
              <a:ext uri="{FF2B5EF4-FFF2-40B4-BE49-F238E27FC236}">
                <a16:creationId xmlns:a16="http://schemas.microsoft.com/office/drawing/2014/main" id="{139AD260-C035-4B66-86E4-372869E403DB}"/>
              </a:ext>
            </a:extLst>
          </p:cNvPr>
          <p:cNvPicPr>
            <a:picLocks noChangeAspect="1"/>
          </p:cNvPicPr>
          <p:nvPr/>
        </p:nvPicPr>
        <p:blipFill>
          <a:blip r:embed="rId4"/>
          <a:stretch>
            <a:fillRect/>
          </a:stretch>
        </p:blipFill>
        <p:spPr>
          <a:xfrm>
            <a:off x="18911681" y="84063"/>
            <a:ext cx="5261304" cy="21459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159034" y="927792"/>
            <a:ext cx="12065932" cy="916125"/>
          </a:xfrm>
          <a:prstGeom prst="rect">
            <a:avLst/>
          </a:prstGeom>
        </p:spPr>
        <p:txBody>
          <a:bodyPr vert="horz" wrap="square" lIns="0" tIns="29441" rIns="0" bIns="0" rtlCol="0">
            <a:spAutoFit/>
          </a:bodyPr>
          <a:lstStyle/>
          <a:p>
            <a:pPr marL="17318" marR="6927">
              <a:lnSpc>
                <a:spcPct val="95900"/>
              </a:lnSpc>
              <a:spcBef>
                <a:spcPts val="232"/>
              </a:spcBef>
            </a:pPr>
            <a:r>
              <a:rPr sz="6000" b="1" dirty="0">
                <a:solidFill>
                  <a:schemeClr val="bg1"/>
                </a:solidFill>
                <a:latin typeface="Cambria" panose="02040503050406030204" pitchFamily="18" charset="0"/>
                <a:ea typeface="Cambria" panose="02040503050406030204" pitchFamily="18" charset="0"/>
                <a:cs typeface="Arial"/>
              </a:rPr>
              <a:t>Check</a:t>
            </a:r>
            <a:r>
              <a:rPr sz="6000" b="1" spc="-7"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S</a:t>
            </a:r>
            <a:r>
              <a:rPr sz="6000" b="1" spc="-7" dirty="0">
                <a:solidFill>
                  <a:schemeClr val="bg1"/>
                </a:solidFill>
                <a:latin typeface="Cambria" panose="02040503050406030204" pitchFamily="18" charset="0"/>
                <a:ea typeface="Cambria" panose="02040503050406030204" pitchFamily="18" charset="0"/>
                <a:cs typeface="Arial"/>
              </a:rPr>
              <a:t>creen</a:t>
            </a:r>
            <a:r>
              <a:rPr sz="6000" b="1" dirty="0">
                <a:solidFill>
                  <a:schemeClr val="bg1"/>
                </a:solidFill>
                <a:latin typeface="Cambria" panose="02040503050406030204" pitchFamily="18" charset="0"/>
                <a:ea typeface="Cambria" panose="02040503050406030204" pitchFamily="18" charset="0"/>
                <a:cs typeface="Arial"/>
              </a:rPr>
              <a:t> </a:t>
            </a:r>
            <a:r>
              <a:rPr lang="en-US" sz="6000" b="1" spc="-7" dirty="0">
                <a:solidFill>
                  <a:schemeClr val="bg1"/>
                </a:solidFill>
                <a:latin typeface="Cambria" panose="02040503050406030204" pitchFamily="18" charset="0"/>
                <a:ea typeface="Cambria" panose="02040503050406030204" pitchFamily="18" charset="0"/>
                <a:cs typeface="Arial"/>
              </a:rPr>
              <a:t>D</a:t>
            </a:r>
            <a:r>
              <a:rPr sz="6000" b="1" spc="-7" dirty="0">
                <a:solidFill>
                  <a:schemeClr val="bg1"/>
                </a:solidFill>
                <a:latin typeface="Cambria" panose="02040503050406030204" pitchFamily="18" charset="0"/>
                <a:ea typeface="Cambria" panose="02040503050406030204" pitchFamily="18" charset="0"/>
                <a:cs typeface="Arial"/>
              </a:rPr>
              <a:t>oors </a:t>
            </a:r>
            <a:r>
              <a:rPr lang="en-US" sz="6000" b="1" spc="-7" dirty="0">
                <a:solidFill>
                  <a:schemeClr val="bg1"/>
                </a:solidFill>
                <a:latin typeface="Cambria" panose="02040503050406030204" pitchFamily="18" charset="0"/>
                <a:ea typeface="Cambria" panose="02040503050406030204" pitchFamily="18" charset="0"/>
                <a:cs typeface="Arial"/>
              </a:rPr>
              <a:t>&amp; W</a:t>
            </a:r>
            <a:r>
              <a:rPr sz="6000" b="1" spc="-7" dirty="0">
                <a:solidFill>
                  <a:schemeClr val="bg1"/>
                </a:solidFill>
                <a:latin typeface="Cambria" panose="02040503050406030204" pitchFamily="18" charset="0"/>
                <a:ea typeface="Cambria" panose="02040503050406030204" pitchFamily="18" charset="0"/>
                <a:cs typeface="Arial"/>
              </a:rPr>
              <a:t>indows</a:t>
            </a:r>
            <a:r>
              <a:rPr sz="6000" spc="-14" dirty="0">
                <a:solidFill>
                  <a:schemeClr val="bg1"/>
                </a:solidFill>
                <a:latin typeface="Cambria" panose="02040503050406030204" pitchFamily="18" charset="0"/>
                <a:ea typeface="Cambria" panose="02040503050406030204" pitchFamily="18" charset="0"/>
                <a:cs typeface="Arial"/>
              </a:rPr>
              <a:t> </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5" name="object 5"/>
          <p:cNvPicPr/>
          <p:nvPr/>
        </p:nvPicPr>
        <p:blipFill>
          <a:blip r:embed="rId3" cstate="print"/>
          <a:stretch>
            <a:fillRect/>
          </a:stretch>
        </p:blipFill>
        <p:spPr>
          <a:xfrm>
            <a:off x="12192000" y="2426126"/>
            <a:ext cx="8647967" cy="5604583"/>
          </a:xfrm>
          <a:prstGeom prst="rect">
            <a:avLst/>
          </a:prstGeom>
        </p:spPr>
      </p:pic>
      <p:pic>
        <p:nvPicPr>
          <p:cNvPr id="6" name="object 6"/>
          <p:cNvPicPr/>
          <p:nvPr/>
        </p:nvPicPr>
        <p:blipFill>
          <a:blip r:embed="rId4" cstate="print"/>
          <a:stretch>
            <a:fillRect/>
          </a:stretch>
        </p:blipFill>
        <p:spPr>
          <a:xfrm>
            <a:off x="2700877" y="2426125"/>
            <a:ext cx="8375123" cy="5604583"/>
          </a:xfrm>
          <a:prstGeom prst="rect">
            <a:avLst/>
          </a:prstGeom>
        </p:spPr>
      </p:pic>
      <p:pic>
        <p:nvPicPr>
          <p:cNvPr id="7" name="object 7"/>
          <p:cNvPicPr/>
          <p:nvPr/>
        </p:nvPicPr>
        <p:blipFill>
          <a:blip r:embed="rId5" cstate="print"/>
          <a:stretch>
            <a:fillRect/>
          </a:stretch>
        </p:blipFill>
        <p:spPr>
          <a:xfrm>
            <a:off x="6607084" y="8341164"/>
            <a:ext cx="9940037" cy="5271611"/>
          </a:xfrm>
          <a:prstGeom prst="rect">
            <a:avLst/>
          </a:prstGeom>
        </p:spPr>
      </p:pic>
      <p:pic>
        <p:nvPicPr>
          <p:cNvPr id="2" name="Picture 1">
            <a:extLst>
              <a:ext uri="{FF2B5EF4-FFF2-40B4-BE49-F238E27FC236}">
                <a16:creationId xmlns:a16="http://schemas.microsoft.com/office/drawing/2014/main" id="{B181DC9A-80DD-4AE3-A385-02EA6EDBE50B}"/>
              </a:ext>
            </a:extLst>
          </p:cNvPr>
          <p:cNvPicPr>
            <a:picLocks noChangeAspect="1"/>
          </p:cNvPicPr>
          <p:nvPr/>
        </p:nvPicPr>
        <p:blipFill>
          <a:blip r:embed="rId6"/>
          <a:stretch>
            <a:fillRect/>
          </a:stretch>
        </p:blipFill>
        <p:spPr>
          <a:xfrm>
            <a:off x="19031221" y="0"/>
            <a:ext cx="5261304" cy="214597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377436" y="343456"/>
            <a:ext cx="8884138" cy="1802522"/>
          </a:xfrm>
          <a:prstGeom prst="rect">
            <a:avLst/>
          </a:prstGeom>
        </p:spPr>
        <p:txBody>
          <a:bodyPr vert="horz" wrap="square" lIns="0" tIns="29441" rIns="0" bIns="0" rtlCol="0">
            <a:spAutoFit/>
          </a:bodyPr>
          <a:lstStyle/>
          <a:p>
            <a:pPr marL="17318" marR="6927" algn="ctr">
              <a:lnSpc>
                <a:spcPct val="95900"/>
              </a:lnSpc>
              <a:spcBef>
                <a:spcPts val="232"/>
              </a:spcBef>
            </a:pPr>
            <a:r>
              <a:rPr lang="en-US" sz="6000" b="1" dirty="0">
                <a:solidFill>
                  <a:schemeClr val="bg1"/>
                </a:solidFill>
                <a:latin typeface="Cambria" panose="02040503050406030204" pitchFamily="18" charset="0"/>
                <a:ea typeface="Cambria" panose="02040503050406030204" pitchFamily="18" charset="0"/>
                <a:cs typeface="Arial"/>
              </a:rPr>
              <a:t>Ventilation In Your Home Is Important </a:t>
            </a:r>
            <a:endParaRPr sz="6000" dirty="0">
              <a:solidFill>
                <a:schemeClr val="bg1"/>
              </a:solidFill>
              <a:latin typeface="Cambria" panose="02040503050406030204" pitchFamily="18" charset="0"/>
              <a:ea typeface="Cambria" panose="02040503050406030204" pitchFamily="18" charset="0"/>
              <a:cs typeface="Arial"/>
            </a:endParaRPr>
          </a:p>
        </p:txBody>
      </p:sp>
      <p:pic>
        <p:nvPicPr>
          <p:cNvPr id="2" name="Picture 1">
            <a:extLst>
              <a:ext uri="{FF2B5EF4-FFF2-40B4-BE49-F238E27FC236}">
                <a16:creationId xmlns:a16="http://schemas.microsoft.com/office/drawing/2014/main" id="{1FCBE4C0-6475-4893-8C8D-0336E854A19B}"/>
              </a:ext>
            </a:extLst>
          </p:cNvPr>
          <p:cNvPicPr>
            <a:picLocks noChangeAspect="1"/>
          </p:cNvPicPr>
          <p:nvPr/>
        </p:nvPicPr>
        <p:blipFill>
          <a:blip r:embed="rId3"/>
          <a:stretch>
            <a:fillRect/>
          </a:stretch>
        </p:blipFill>
        <p:spPr>
          <a:xfrm>
            <a:off x="18951532" y="0"/>
            <a:ext cx="5261304" cy="2145978"/>
          </a:xfrm>
          <a:prstGeom prst="rect">
            <a:avLst/>
          </a:prstGeom>
        </p:spPr>
      </p:pic>
      <p:pic>
        <p:nvPicPr>
          <p:cNvPr id="4" name="Picture 3">
            <a:extLst>
              <a:ext uri="{FF2B5EF4-FFF2-40B4-BE49-F238E27FC236}">
                <a16:creationId xmlns:a16="http://schemas.microsoft.com/office/drawing/2014/main" id="{4BE7D616-A72E-4DF0-83DA-AA26C292B023}"/>
              </a:ext>
            </a:extLst>
          </p:cNvPr>
          <p:cNvPicPr>
            <a:picLocks noChangeAspect="1"/>
          </p:cNvPicPr>
          <p:nvPr/>
        </p:nvPicPr>
        <p:blipFill>
          <a:blip r:embed="rId4"/>
          <a:stretch>
            <a:fillRect/>
          </a:stretch>
        </p:blipFill>
        <p:spPr>
          <a:xfrm>
            <a:off x="4490816" y="2732791"/>
            <a:ext cx="14657378" cy="10791494"/>
          </a:xfrm>
          <a:prstGeom prst="rect">
            <a:avLst/>
          </a:prstGeom>
        </p:spPr>
      </p:pic>
    </p:spTree>
  </p:cSld>
  <p:clrMapOvr>
    <a:masterClrMapping/>
  </p:clrMapOvr>
</p:sld>
</file>

<file path=ppt/theme/theme1.xml><?xml version="1.0" encoding="utf-8"?>
<a:theme xmlns:a="http://schemas.openxmlformats.org/drawingml/2006/main" name="PLAIN LIGHT">
  <a:themeElements>
    <a:clrScheme name="Default">
      <a:dk1>
        <a:srgbClr val="1C1C1C"/>
      </a:dk1>
      <a:lt1>
        <a:srgbClr val="FFFFFF"/>
      </a:lt1>
      <a:dk2>
        <a:srgbClr val="A7A7A7"/>
      </a:dk2>
      <a:lt2>
        <a:srgbClr val="535353"/>
      </a:lt2>
      <a:accent1>
        <a:srgbClr val="C5A46F"/>
      </a:accent1>
      <a:accent2>
        <a:srgbClr val="AF968B"/>
      </a:accent2>
      <a:accent3>
        <a:srgbClr val="937D7D"/>
      </a:accent3>
      <a:accent4>
        <a:srgbClr val="C29672"/>
      </a:accent4>
      <a:accent5>
        <a:srgbClr val="B39C93"/>
      </a:accent5>
      <a:accent6>
        <a:srgbClr val="A59D9D"/>
      </a:accent6>
      <a:hlink>
        <a:srgbClr val="0000FF"/>
      </a:hlink>
      <a:folHlink>
        <a:srgbClr val="FF00FF"/>
      </a:folHlink>
    </a:clrScheme>
    <a:fontScheme name="Default">
      <a:majorFont>
        <a:latin typeface="Helvetica"/>
        <a:ea typeface="Helvetica"/>
        <a:cs typeface="Helvetica"/>
      </a:majorFont>
      <a:minorFont>
        <a:latin typeface="Lato Black"/>
        <a:ea typeface="Lato Black"/>
        <a:cs typeface="Lato Black"/>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C1C1C"/>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5" id="{17419E66-C28F-894F-9760-2BA10F06E1EF}" vid="{0EC0C0E9-B9C7-E94C-8DB9-35B1FCCC8214}"/>
    </a:ext>
  </a:extLst>
</a:theme>
</file>

<file path=ppt/theme/theme2.xml><?xml version="1.0" encoding="utf-8"?>
<a:theme xmlns:a="http://schemas.openxmlformats.org/drawingml/2006/main" name="DARK WITH IM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17419E66-C28F-894F-9760-2BA10F06E1EF}" vid="{AE5F8E5D-4202-8F4F-B4B5-596C84350AF8}"/>
    </a:ext>
  </a:extLst>
</a:theme>
</file>

<file path=ppt/theme/theme3.xml><?xml version="1.0" encoding="utf-8"?>
<a:theme xmlns:a="http://schemas.openxmlformats.org/drawingml/2006/main" name="DARK WITH T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17419E66-C28F-894F-9760-2BA10F06E1EF}" vid="{0F050855-7E3C-6840-9C76-AB0A276761D5}"/>
    </a:ext>
  </a:extLst>
</a:theme>
</file>

<file path=ppt/theme/theme4.xml><?xml version="1.0" encoding="utf-8"?>
<a:theme xmlns:a="http://schemas.openxmlformats.org/drawingml/2006/main" name="1_DARK WITH TEX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17419E66-C28F-894F-9760-2BA10F06E1EF}" vid="{F2F25956-D910-A341-B534-130D6E2BBE71}"/>
    </a:ext>
  </a:extLst>
</a:theme>
</file>

<file path=ppt/theme/theme5.xml><?xml version="1.0" encoding="utf-8"?>
<a:theme xmlns:a="http://schemas.openxmlformats.org/drawingml/2006/main" name="Default">
  <a:themeElements>
    <a:clrScheme name="Default">
      <a:dk1>
        <a:srgbClr val="000000"/>
      </a:dk1>
      <a:lt1>
        <a:srgbClr val="FFFFFF"/>
      </a:lt1>
      <a:dk2>
        <a:srgbClr val="A7A7A7"/>
      </a:dk2>
      <a:lt2>
        <a:srgbClr val="535353"/>
      </a:lt2>
      <a:accent1>
        <a:srgbClr val="C5A46F"/>
      </a:accent1>
      <a:accent2>
        <a:srgbClr val="AF968B"/>
      </a:accent2>
      <a:accent3>
        <a:srgbClr val="937D7D"/>
      </a:accent3>
      <a:accent4>
        <a:srgbClr val="C29672"/>
      </a:accent4>
      <a:accent5>
        <a:srgbClr val="B39C93"/>
      </a:accent5>
      <a:accent6>
        <a:srgbClr val="A59D9D"/>
      </a:accent6>
      <a:hlink>
        <a:srgbClr val="0000FF"/>
      </a:hlink>
      <a:folHlink>
        <a:srgbClr val="FF00FF"/>
      </a:folHlink>
    </a:clrScheme>
    <a:fontScheme name="Default">
      <a:majorFont>
        <a:latin typeface="Helvetica"/>
        <a:ea typeface="Helvetica"/>
        <a:cs typeface="Helvetica"/>
      </a:majorFont>
      <a:minorFont>
        <a:latin typeface="Lato Black"/>
        <a:ea typeface="Lato Black"/>
        <a:cs typeface="Lato Black"/>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C1C1C"/>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
              <a:solidFill>
                <a:srgbClr val="FFFFFF"/>
              </a:solidFill>
            </a:uFill>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16C2606B869342B55C88A348D860CC" ma:contentTypeVersion="8" ma:contentTypeDescription="Create a new document." ma:contentTypeScope="" ma:versionID="5a918bef9d521eeade62f573fb73a697">
  <xsd:schema xmlns:xsd="http://www.w3.org/2001/XMLSchema" xmlns:xs="http://www.w3.org/2001/XMLSchema" xmlns:p="http://schemas.microsoft.com/office/2006/metadata/properties" xmlns:ns2="cba34595-4409-4f63-88c0-5bed100973f8" targetNamespace="http://schemas.microsoft.com/office/2006/metadata/properties" ma:root="true" ma:fieldsID="374798fa80414b6b9f9932dfa94f5bcf" ns2:_="">
    <xsd:import namespace="cba34595-4409-4f63-88c0-5bed100973f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a34595-4409-4f63-88c0-5bed100973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9B9D7A-3A19-4DDD-B956-46B5F98C8737}">
  <ds:schemaRefs>
    <ds:schemaRef ds:uri="http://schemas.microsoft.com/sharepoint/v3/contenttype/forms"/>
  </ds:schemaRefs>
</ds:datastoreItem>
</file>

<file path=customXml/itemProps2.xml><?xml version="1.0" encoding="utf-8"?>
<ds:datastoreItem xmlns:ds="http://schemas.openxmlformats.org/officeDocument/2006/customXml" ds:itemID="{69A7C792-145C-4E93-B602-840082B3A640}">
  <ds:schemaRefs>
    <ds:schemaRef ds:uri="http://schemas.microsoft.com/office/2006/metadata/properties"/>
    <ds:schemaRef ds:uri="http://schemas.microsoft.com/office/infopath/2007/PartnerControls"/>
    <ds:schemaRef ds:uri="d111b163-c385-484d-92ba-d25e0d2256c3"/>
    <ds:schemaRef ds:uri="8473d98b-6bca-4180-8f50-eea90cabede2"/>
  </ds:schemaRefs>
</ds:datastoreItem>
</file>

<file path=customXml/itemProps3.xml><?xml version="1.0" encoding="utf-8"?>
<ds:datastoreItem xmlns:ds="http://schemas.openxmlformats.org/officeDocument/2006/customXml" ds:itemID="{E26B2681-9D1F-4568-A653-442424E723EE}"/>
</file>

<file path=docProps/app.xml><?xml version="1.0" encoding="utf-8"?>
<Properties xmlns="http://schemas.openxmlformats.org/officeDocument/2006/extended-properties" xmlns:vt="http://schemas.openxmlformats.org/officeDocument/2006/docPropsVTypes">
  <Template>THRHA_Master_Template (Updated)</Template>
  <TotalTime>10300</TotalTime>
  <Words>1400</Words>
  <Application>Microsoft Office PowerPoint</Application>
  <PresentationFormat>Custom</PresentationFormat>
  <Paragraphs>100</Paragraphs>
  <Slides>16</Slides>
  <Notes>14</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16</vt:i4>
      </vt:variant>
    </vt:vector>
  </HeadingPairs>
  <TitlesOfParts>
    <vt:vector size="32" baseType="lpstr">
      <vt:lpstr>Arial</vt:lpstr>
      <vt:lpstr>Avenir Roman</vt:lpstr>
      <vt:lpstr>Calibri</vt:lpstr>
      <vt:lpstr>Cambria</vt:lpstr>
      <vt:lpstr>Gobold</vt:lpstr>
      <vt:lpstr>Open Sans</vt:lpstr>
      <vt:lpstr>Playfair Display</vt:lpstr>
      <vt:lpstr>Roboto</vt:lpstr>
      <vt:lpstr>Roboto Light</vt:lpstr>
      <vt:lpstr>Symbol</vt:lpstr>
      <vt:lpstr>Times New Roman</vt:lpstr>
      <vt:lpstr>Wingdings</vt:lpstr>
      <vt:lpstr>PLAIN LIGHT</vt:lpstr>
      <vt:lpstr>DARK WITH IMAGES</vt:lpstr>
      <vt:lpstr>DARK WITH TEXT</vt:lpstr>
      <vt:lpstr>1_DARK WITH 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Denali INK</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Desiree Jackson</dc:creator>
  <cp:keywords/>
  <dc:description>Looking for customized powerpoint presentations?  THRHA - contact ikonic communications today!
Tired of pretending that you’re a designer?  Hire Ikonic Communications &amp; let the professionals do the work!</dc:description>
  <cp:lastModifiedBy>Salmeron Roben, Antonella</cp:lastModifiedBy>
  <cp:revision>13</cp:revision>
  <dcterms:created xsi:type="dcterms:W3CDTF">2019-05-13T22:16:59Z</dcterms:created>
  <dcterms:modified xsi:type="dcterms:W3CDTF">2026-02-05T02:58:46Z</dcterms:modified>
  <cp:category>Ikonic</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0x0101003316C2606B869342B55C88A348D860CC</vt:lpwstr>
  </property>
</Properties>
</file>